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22" r:id="rId3"/>
    <p:sldId id="323" r:id="rId4"/>
    <p:sldId id="335" r:id="rId5"/>
    <p:sldId id="331" r:id="rId6"/>
    <p:sldId id="366" r:id="rId7"/>
    <p:sldId id="332" r:id="rId8"/>
    <p:sldId id="333" r:id="rId9"/>
    <p:sldId id="334" r:id="rId10"/>
    <p:sldId id="324" r:id="rId11"/>
    <p:sldId id="325" r:id="rId12"/>
    <p:sldId id="373" r:id="rId13"/>
    <p:sldId id="326" r:id="rId14"/>
    <p:sldId id="327" r:id="rId15"/>
    <p:sldId id="328" r:id="rId16"/>
    <p:sldId id="329" r:id="rId17"/>
    <p:sldId id="330" r:id="rId18"/>
    <p:sldId id="336" r:id="rId19"/>
    <p:sldId id="337" r:id="rId20"/>
    <p:sldId id="338" r:id="rId21"/>
    <p:sldId id="349" r:id="rId22"/>
    <p:sldId id="350" r:id="rId23"/>
    <p:sldId id="351" r:id="rId24"/>
    <p:sldId id="352" r:id="rId25"/>
    <p:sldId id="317" r:id="rId26"/>
    <p:sldId id="358" r:id="rId27"/>
    <p:sldId id="340" r:id="rId28"/>
    <p:sldId id="339" r:id="rId29"/>
    <p:sldId id="341" r:id="rId30"/>
    <p:sldId id="342" r:id="rId31"/>
    <p:sldId id="343" r:id="rId32"/>
    <p:sldId id="354" r:id="rId33"/>
    <p:sldId id="344" r:id="rId34"/>
    <p:sldId id="346" r:id="rId35"/>
    <p:sldId id="345" r:id="rId36"/>
    <p:sldId id="347" r:id="rId37"/>
    <p:sldId id="348" r:id="rId38"/>
    <p:sldId id="353" r:id="rId39"/>
    <p:sldId id="355" r:id="rId40"/>
    <p:sldId id="357" r:id="rId41"/>
    <p:sldId id="356" r:id="rId42"/>
    <p:sldId id="359" r:id="rId43"/>
    <p:sldId id="318" r:id="rId44"/>
    <p:sldId id="361" r:id="rId45"/>
    <p:sldId id="360" r:id="rId46"/>
    <p:sldId id="296" r:id="rId47"/>
    <p:sldId id="370" r:id="rId48"/>
    <p:sldId id="371" r:id="rId49"/>
    <p:sldId id="372" r:id="rId50"/>
    <p:sldId id="298" r:id="rId51"/>
    <p:sldId id="367" r:id="rId52"/>
    <p:sldId id="368" r:id="rId53"/>
    <p:sldId id="362" r:id="rId54"/>
    <p:sldId id="363" r:id="rId55"/>
    <p:sldId id="365" r:id="rId56"/>
    <p:sldId id="369" r:id="rId57"/>
    <p:sldId id="301"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0F2"/>
    <a:srgbClr val="F5F5F5"/>
    <a:srgbClr val="C7C6CA"/>
    <a:srgbClr val="DAD7DB"/>
    <a:srgbClr val="EDF1F9"/>
    <a:srgbClr val="D2D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81" autoAdjust="0"/>
  </p:normalViewPr>
  <p:slideViewPr>
    <p:cSldViewPr snapToGrid="0">
      <p:cViewPr varScale="1">
        <p:scale>
          <a:sx n="77" d="100"/>
          <a:sy n="77" d="100"/>
        </p:scale>
        <p:origin x="10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feng" userId="a7ab61436c858eb9" providerId="LiveId" clId="{5CE3AF00-C0F4-4C00-B228-08FE4C401328}"/>
    <pc:docChg chg="modSld">
      <pc:chgData name="wang feng" userId="a7ab61436c858eb9" providerId="LiveId" clId="{5CE3AF00-C0F4-4C00-B228-08FE4C401328}" dt="2018-12-05T08:40:33.490" v="7"/>
      <pc:docMkLst>
        <pc:docMk/>
      </pc:docMkLst>
      <pc:sldChg chg="modSp">
        <pc:chgData name="wang feng" userId="a7ab61436c858eb9" providerId="LiveId" clId="{5CE3AF00-C0F4-4C00-B228-08FE4C401328}" dt="2018-12-05T08:40:33.490" v="7"/>
        <pc:sldMkLst>
          <pc:docMk/>
          <pc:sldMk cId="1922828729" sldId="332"/>
        </pc:sldMkLst>
        <pc:spChg chg="mod">
          <ac:chgData name="wang feng" userId="a7ab61436c858eb9" providerId="LiveId" clId="{5CE3AF00-C0F4-4C00-B228-08FE4C401328}" dt="2018-12-05T08:40:33.490" v="7"/>
          <ac:spMkLst>
            <pc:docMk/>
            <pc:sldMk cId="1922828729" sldId="332"/>
            <ac:spMk id="3" creationId="{242140A4-04D7-48F8-AC73-B88A5A15CC3B}"/>
          </ac:spMkLst>
        </pc:spChg>
      </pc:sldChg>
    </pc:docChg>
  </pc:docChgLst>
  <pc:docChgLst>
    <pc:chgData name="wang feng" userId="a7ab61436c858eb9" providerId="LiveId" clId="{43004436-EB17-4B47-BD5B-BA072244E9F2}"/>
    <pc:docChg chg="undo redo custSel mod addSld delSld modSld sldOrd">
      <pc:chgData name="wang feng" userId="a7ab61436c858eb9" providerId="LiveId" clId="{43004436-EB17-4B47-BD5B-BA072244E9F2}" dt="2018-12-02T05:03:26.932" v="1047"/>
      <pc:docMkLst>
        <pc:docMk/>
      </pc:docMkLst>
      <pc:sldChg chg="modSp">
        <pc:chgData name="wang feng" userId="a7ab61436c858eb9" providerId="LiveId" clId="{43004436-EB17-4B47-BD5B-BA072244E9F2}" dt="2018-12-01T12:06:42.816" v="943"/>
        <pc:sldMkLst>
          <pc:docMk/>
          <pc:sldMk cId="387275505" sldId="296"/>
        </pc:sldMkLst>
        <pc:picChg chg="mod">
          <ac:chgData name="wang feng" userId="a7ab61436c858eb9" providerId="LiveId" clId="{43004436-EB17-4B47-BD5B-BA072244E9F2}" dt="2018-12-01T12:06:42.816" v="943"/>
          <ac:picMkLst>
            <pc:docMk/>
            <pc:sldMk cId="387275505" sldId="296"/>
            <ac:picMk id="3" creationId="{BD36504E-60F0-4B55-969F-9C183DA1A5C9}"/>
          </ac:picMkLst>
        </pc:picChg>
      </pc:sldChg>
      <pc:sldChg chg="ord">
        <pc:chgData name="wang feng" userId="a7ab61436c858eb9" providerId="LiveId" clId="{43004436-EB17-4B47-BD5B-BA072244E9F2}" dt="2018-12-01T12:32:52.240" v="1042"/>
        <pc:sldMkLst>
          <pc:docMk/>
          <pc:sldMk cId="2337461217" sldId="317"/>
        </pc:sldMkLst>
      </pc:sldChg>
      <pc:sldChg chg="modSp">
        <pc:chgData name="wang feng" userId="a7ab61436c858eb9" providerId="LiveId" clId="{43004436-EB17-4B47-BD5B-BA072244E9F2}" dt="2018-11-27T14:40:52.807" v="530"/>
        <pc:sldMkLst>
          <pc:docMk/>
          <pc:sldMk cId="316332279" sldId="323"/>
        </pc:sldMkLst>
        <pc:spChg chg="mod">
          <ac:chgData name="wang feng" userId="a7ab61436c858eb9" providerId="LiveId" clId="{43004436-EB17-4B47-BD5B-BA072244E9F2}" dt="2018-11-27T14:40:52.807" v="530"/>
          <ac:spMkLst>
            <pc:docMk/>
            <pc:sldMk cId="316332279" sldId="323"/>
            <ac:spMk id="3" creationId="{B0C2C42D-4078-4A73-873D-AE07FAF2A783}"/>
          </ac:spMkLst>
        </pc:spChg>
      </pc:sldChg>
      <pc:sldChg chg="addSp delSp modSp">
        <pc:chgData name="wang feng" userId="a7ab61436c858eb9" providerId="LiveId" clId="{43004436-EB17-4B47-BD5B-BA072244E9F2}" dt="2018-11-27T15:29:29.134" v="888"/>
        <pc:sldMkLst>
          <pc:docMk/>
          <pc:sldMk cId="1426508214" sldId="324"/>
        </pc:sldMkLst>
        <pc:picChg chg="add mod">
          <ac:chgData name="wang feng" userId="a7ab61436c858eb9" providerId="LiveId" clId="{43004436-EB17-4B47-BD5B-BA072244E9F2}" dt="2018-11-27T15:29:29.134" v="888"/>
          <ac:picMkLst>
            <pc:docMk/>
            <pc:sldMk cId="1426508214" sldId="324"/>
            <ac:picMk id="3" creationId="{97F08B96-072D-477C-9BBF-49DB8CBBD303}"/>
          </ac:picMkLst>
        </pc:picChg>
        <pc:picChg chg="del">
          <ac:chgData name="wang feng" userId="a7ab61436c858eb9" providerId="LiveId" clId="{43004436-EB17-4B47-BD5B-BA072244E9F2}" dt="2018-11-27T15:29:19.270" v="885" actId="478"/>
          <ac:picMkLst>
            <pc:docMk/>
            <pc:sldMk cId="1426508214" sldId="324"/>
            <ac:picMk id="5" creationId="{B3F16A85-AEC9-44EA-A5D3-D1C5D771204E}"/>
          </ac:picMkLst>
        </pc:picChg>
      </pc:sldChg>
      <pc:sldChg chg="addSp delSp modSp">
        <pc:chgData name="wang feng" userId="a7ab61436c858eb9" providerId="LiveId" clId="{43004436-EB17-4B47-BD5B-BA072244E9F2}" dt="2018-11-27T15:35:32.828" v="914" actId="1076"/>
        <pc:sldMkLst>
          <pc:docMk/>
          <pc:sldMk cId="1661792189" sldId="328"/>
        </pc:sldMkLst>
        <pc:spChg chg="mod">
          <ac:chgData name="wang feng" userId="a7ab61436c858eb9" providerId="LiveId" clId="{43004436-EB17-4B47-BD5B-BA072244E9F2}" dt="2018-11-27T14:40:44.923" v="528" actId="20577"/>
          <ac:spMkLst>
            <pc:docMk/>
            <pc:sldMk cId="1661792189" sldId="328"/>
            <ac:spMk id="4" creationId="{C7056398-DF7F-47AA-89D1-8676E968AB49}"/>
          </ac:spMkLst>
        </pc:spChg>
        <pc:grpChg chg="del">
          <ac:chgData name="wang feng" userId="a7ab61436c858eb9" providerId="LiveId" clId="{43004436-EB17-4B47-BD5B-BA072244E9F2}" dt="2018-11-27T15:33:14.452" v="896" actId="478"/>
          <ac:grpSpMkLst>
            <pc:docMk/>
            <pc:sldMk cId="1661792189" sldId="328"/>
            <ac:grpSpMk id="12" creationId="{9F960C07-89EC-4E8E-8305-952644DFCB5B}"/>
          </ac:grpSpMkLst>
        </pc:grpChg>
        <pc:grpChg chg="add mod">
          <ac:chgData name="wang feng" userId="a7ab61436c858eb9" providerId="LiveId" clId="{43004436-EB17-4B47-BD5B-BA072244E9F2}" dt="2018-11-27T15:35:32.828" v="914" actId="1076"/>
          <ac:grpSpMkLst>
            <pc:docMk/>
            <pc:sldMk cId="1661792189" sldId="328"/>
            <ac:grpSpMk id="16" creationId="{0CF64A04-B70F-4E86-AE43-A92B99663C9F}"/>
          </ac:grpSpMkLst>
        </pc:grpChg>
        <pc:picChg chg="add mod">
          <ac:chgData name="wang feng" userId="a7ab61436c858eb9" providerId="LiveId" clId="{43004436-EB17-4B47-BD5B-BA072244E9F2}" dt="2018-11-27T15:32:03.288" v="894"/>
          <ac:picMkLst>
            <pc:docMk/>
            <pc:sldMk cId="1661792189" sldId="328"/>
            <ac:picMk id="3" creationId="{CBFC56C8-2A0F-4AB7-816D-35C7515695C9}"/>
          </ac:picMkLst>
        </pc:picChg>
        <pc:picChg chg="add del mod">
          <ac:chgData name="wang feng" userId="a7ab61436c858eb9" providerId="LiveId" clId="{43004436-EB17-4B47-BD5B-BA072244E9F2}" dt="2018-11-27T15:33:19.063" v="899" actId="478"/>
          <ac:picMkLst>
            <pc:docMk/>
            <pc:sldMk cId="1661792189" sldId="328"/>
            <ac:picMk id="5" creationId="{75A9254B-65B5-4040-BB22-FD90BC06489F}"/>
          </ac:picMkLst>
        </pc:picChg>
        <pc:picChg chg="del">
          <ac:chgData name="wang feng" userId="a7ab61436c858eb9" providerId="LiveId" clId="{43004436-EB17-4B47-BD5B-BA072244E9F2}" dt="2018-11-27T15:31:46.136" v="889" actId="478"/>
          <ac:picMkLst>
            <pc:docMk/>
            <pc:sldMk cId="1661792189" sldId="328"/>
            <ac:picMk id="6" creationId="{162BCDA9-4734-4F88-9372-D8D4F8AB2AD5}"/>
          </ac:picMkLst>
        </pc:picChg>
        <pc:picChg chg="add mod">
          <ac:chgData name="wang feng" userId="a7ab61436c858eb9" providerId="LiveId" clId="{43004436-EB17-4B47-BD5B-BA072244E9F2}" dt="2018-11-27T15:34:46.052" v="908"/>
          <ac:picMkLst>
            <pc:docMk/>
            <pc:sldMk cId="1661792189" sldId="328"/>
            <ac:picMk id="8" creationId="{483200DE-AC6E-4F92-BA33-52F6A03B2380}"/>
          </ac:picMkLst>
        </pc:picChg>
        <pc:picChg chg="del">
          <ac:chgData name="wang feng" userId="a7ab61436c858eb9" providerId="LiveId" clId="{43004436-EB17-4B47-BD5B-BA072244E9F2}" dt="2018-11-27T15:33:11.808" v="895" actId="478"/>
          <ac:picMkLst>
            <pc:docMk/>
            <pc:sldMk cId="1661792189" sldId="328"/>
            <ac:picMk id="9" creationId="{3D308DD7-8970-496C-B33D-37791AB7BD8B}"/>
          </ac:picMkLst>
        </pc:picChg>
        <pc:picChg chg="add mod">
          <ac:chgData name="wang feng" userId="a7ab61436c858eb9" providerId="LiveId" clId="{43004436-EB17-4B47-BD5B-BA072244E9F2}" dt="2018-11-27T15:34:50.507" v="909"/>
          <ac:picMkLst>
            <pc:docMk/>
            <pc:sldMk cId="1661792189" sldId="328"/>
            <ac:picMk id="14" creationId="{FE1C0E55-79F7-4C80-82BD-422EB71D08E7}"/>
          </ac:picMkLst>
        </pc:picChg>
        <pc:picChg chg="add mod">
          <ac:chgData name="wang feng" userId="a7ab61436c858eb9" providerId="LiveId" clId="{43004436-EB17-4B47-BD5B-BA072244E9F2}" dt="2018-11-27T15:34:56.333" v="910"/>
          <ac:picMkLst>
            <pc:docMk/>
            <pc:sldMk cId="1661792189" sldId="328"/>
            <ac:picMk id="15" creationId="{D6F81871-111D-48E8-93E3-0D1E8D9F5FB0}"/>
          </ac:picMkLst>
        </pc:picChg>
      </pc:sldChg>
      <pc:sldChg chg="addSp delSp modSp">
        <pc:chgData name="wang feng" userId="a7ab61436c858eb9" providerId="LiveId" clId="{43004436-EB17-4B47-BD5B-BA072244E9F2}" dt="2018-11-27T15:41:54.933" v="923"/>
        <pc:sldMkLst>
          <pc:docMk/>
          <pc:sldMk cId="1695418205" sldId="330"/>
        </pc:sldMkLst>
        <pc:picChg chg="add mod">
          <ac:chgData name="wang feng" userId="a7ab61436c858eb9" providerId="LiveId" clId="{43004436-EB17-4B47-BD5B-BA072244E9F2}" dt="2018-11-27T15:41:21.546" v="919" actId="1076"/>
          <ac:picMkLst>
            <pc:docMk/>
            <pc:sldMk cId="1695418205" sldId="330"/>
            <ac:picMk id="3" creationId="{E9D6CB71-0D7A-444F-9A6E-3379BAD834DC}"/>
          </ac:picMkLst>
        </pc:picChg>
        <pc:picChg chg="del">
          <ac:chgData name="wang feng" userId="a7ab61436c858eb9" providerId="LiveId" clId="{43004436-EB17-4B47-BD5B-BA072244E9F2}" dt="2018-11-27T15:41:07.650" v="915" actId="478"/>
          <ac:picMkLst>
            <pc:docMk/>
            <pc:sldMk cId="1695418205" sldId="330"/>
            <ac:picMk id="7" creationId="{6013E1D1-B060-4763-8CB6-AB4E56048D3A}"/>
          </ac:picMkLst>
        </pc:picChg>
        <pc:picChg chg="del">
          <ac:chgData name="wang feng" userId="a7ab61436c858eb9" providerId="LiveId" clId="{43004436-EB17-4B47-BD5B-BA072244E9F2}" dt="2018-11-27T15:41:23.480" v="920" actId="478"/>
          <ac:picMkLst>
            <pc:docMk/>
            <pc:sldMk cId="1695418205" sldId="330"/>
            <ac:picMk id="8" creationId="{29261AC0-3FAB-45FA-BDFC-1757D5AB0E92}"/>
          </ac:picMkLst>
        </pc:picChg>
        <pc:picChg chg="add mod">
          <ac:chgData name="wang feng" userId="a7ab61436c858eb9" providerId="LiveId" clId="{43004436-EB17-4B47-BD5B-BA072244E9F2}" dt="2018-11-27T15:41:54.933" v="923"/>
          <ac:picMkLst>
            <pc:docMk/>
            <pc:sldMk cId="1695418205" sldId="330"/>
            <ac:picMk id="10" creationId="{C2E20B05-FDA4-41C8-A981-7407C25FCDEE}"/>
          </ac:picMkLst>
        </pc:picChg>
      </pc:sldChg>
      <pc:sldChg chg="addSp delSp modSp">
        <pc:chgData name="wang feng" userId="a7ab61436c858eb9" providerId="LiveId" clId="{43004436-EB17-4B47-BD5B-BA072244E9F2}" dt="2018-11-27T15:26:29.818" v="884" actId="20577"/>
        <pc:sldMkLst>
          <pc:docMk/>
          <pc:sldMk cId="1943682721" sldId="331"/>
        </pc:sldMkLst>
        <pc:spChg chg="mod">
          <ac:chgData name="wang feng" userId="a7ab61436c858eb9" providerId="LiveId" clId="{43004436-EB17-4B47-BD5B-BA072244E9F2}" dt="2018-11-27T15:26:29.818" v="884" actId="20577"/>
          <ac:spMkLst>
            <pc:docMk/>
            <pc:sldMk cId="1943682721" sldId="331"/>
            <ac:spMk id="3" creationId="{5B0114A4-DBA0-4387-9E8A-C2166F0DAEF7}"/>
          </ac:spMkLst>
        </pc:spChg>
        <pc:spChg chg="mod">
          <ac:chgData name="wang feng" userId="a7ab61436c858eb9" providerId="LiveId" clId="{43004436-EB17-4B47-BD5B-BA072244E9F2}" dt="2018-11-27T15:25:53.491" v="882" actId="1076"/>
          <ac:spMkLst>
            <pc:docMk/>
            <pc:sldMk cId="1943682721" sldId="331"/>
            <ac:spMk id="8" creationId="{1AE737BF-148B-45F1-A74A-58664D1F7182}"/>
          </ac:spMkLst>
        </pc:spChg>
        <pc:picChg chg="add mod">
          <ac:chgData name="wang feng" userId="a7ab61436c858eb9" providerId="LiveId" clId="{43004436-EB17-4B47-BD5B-BA072244E9F2}" dt="2018-11-27T14:36:21.036" v="525" actId="1076"/>
          <ac:picMkLst>
            <pc:docMk/>
            <pc:sldMk cId="1943682721" sldId="331"/>
            <ac:picMk id="4" creationId="{A7D2C82C-8F2E-43A9-A687-4250DEBAF44F}"/>
          </ac:picMkLst>
        </pc:picChg>
        <pc:picChg chg="del">
          <ac:chgData name="wang feng" userId="a7ab61436c858eb9" providerId="LiveId" clId="{43004436-EB17-4B47-BD5B-BA072244E9F2}" dt="2018-11-27T14:36:05.590" v="520" actId="478"/>
          <ac:picMkLst>
            <pc:docMk/>
            <pc:sldMk cId="1943682721" sldId="331"/>
            <ac:picMk id="9" creationId="{41D6EBC6-1A54-439B-AFC4-3AC18D5E92FA}"/>
          </ac:picMkLst>
        </pc:picChg>
        <pc:cxnChg chg="mod">
          <ac:chgData name="wang feng" userId="a7ab61436c858eb9" providerId="LiveId" clId="{43004436-EB17-4B47-BD5B-BA072244E9F2}" dt="2018-11-27T15:25:53.491" v="882" actId="1076"/>
          <ac:cxnSpMkLst>
            <pc:docMk/>
            <pc:sldMk cId="1943682721" sldId="331"/>
            <ac:cxnSpMk id="7" creationId="{744075B9-8EF0-4036-AAEC-C4B9D7D82B62}"/>
          </ac:cxnSpMkLst>
        </pc:cxnChg>
      </pc:sldChg>
      <pc:sldChg chg="addSp delSp modSp">
        <pc:chgData name="wang feng" userId="a7ab61436c858eb9" providerId="LiveId" clId="{43004436-EB17-4B47-BD5B-BA072244E9F2}" dt="2018-11-27T14:22:07.664" v="393"/>
        <pc:sldMkLst>
          <pc:docMk/>
          <pc:sldMk cId="1922828729" sldId="332"/>
        </pc:sldMkLst>
        <pc:spChg chg="mod">
          <ac:chgData name="wang feng" userId="a7ab61436c858eb9" providerId="LiveId" clId="{43004436-EB17-4B47-BD5B-BA072244E9F2}" dt="2018-11-27T14:22:07.664" v="393"/>
          <ac:spMkLst>
            <pc:docMk/>
            <pc:sldMk cId="1922828729" sldId="332"/>
            <ac:spMk id="3" creationId="{242140A4-04D7-48F8-AC73-B88A5A15CC3B}"/>
          </ac:spMkLst>
        </pc:spChg>
        <pc:picChg chg="add del mod">
          <ac:chgData name="wang feng" userId="a7ab61436c858eb9" providerId="LiveId" clId="{43004436-EB17-4B47-BD5B-BA072244E9F2}" dt="2018-11-27T14:20:41.748" v="316" actId="478"/>
          <ac:picMkLst>
            <pc:docMk/>
            <pc:sldMk cId="1922828729" sldId="332"/>
            <ac:picMk id="4" creationId="{BE991C61-2CEE-4058-B449-3EF22BA6B852}"/>
          </ac:picMkLst>
        </pc:picChg>
        <pc:picChg chg="add del mod">
          <ac:chgData name="wang feng" userId="a7ab61436c858eb9" providerId="LiveId" clId="{43004436-EB17-4B47-BD5B-BA072244E9F2}" dt="2018-11-27T14:21:24.796" v="332" actId="478"/>
          <ac:picMkLst>
            <pc:docMk/>
            <pc:sldMk cId="1922828729" sldId="332"/>
            <ac:picMk id="5" creationId="{E2A87D44-5BBB-4722-A5BC-06207A2A6E9B}"/>
          </ac:picMkLst>
        </pc:picChg>
        <pc:picChg chg="add mod">
          <ac:chgData name="wang feng" userId="a7ab61436c858eb9" providerId="LiveId" clId="{43004436-EB17-4B47-BD5B-BA072244E9F2}" dt="2018-11-27T14:21:13.973" v="330" actId="1076"/>
          <ac:picMkLst>
            <pc:docMk/>
            <pc:sldMk cId="1922828729" sldId="332"/>
            <ac:picMk id="6" creationId="{594A0C34-2DC0-488E-AE68-097B53887C28}"/>
          </ac:picMkLst>
        </pc:picChg>
        <pc:picChg chg="mod">
          <ac:chgData name="wang feng" userId="a7ab61436c858eb9" providerId="LiveId" clId="{43004436-EB17-4B47-BD5B-BA072244E9F2}" dt="2018-11-27T14:09:27.324" v="267" actId="1076"/>
          <ac:picMkLst>
            <pc:docMk/>
            <pc:sldMk cId="1922828729" sldId="332"/>
            <ac:picMk id="12" creationId="{DCECD639-FE66-4B68-9497-29D7C56BEDB8}"/>
          </ac:picMkLst>
        </pc:picChg>
        <pc:picChg chg="mod">
          <ac:chgData name="wang feng" userId="a7ab61436c858eb9" providerId="LiveId" clId="{43004436-EB17-4B47-BD5B-BA072244E9F2}" dt="2018-11-27T14:09:09.919" v="263" actId="1076"/>
          <ac:picMkLst>
            <pc:docMk/>
            <pc:sldMk cId="1922828729" sldId="332"/>
            <ac:picMk id="13" creationId="{EB4AC8AD-B30B-44A8-8767-D937B8053BA8}"/>
          </ac:picMkLst>
        </pc:picChg>
      </pc:sldChg>
      <pc:sldChg chg="addSp delSp modSp add">
        <pc:chgData name="wang feng" userId="a7ab61436c858eb9" providerId="LiveId" clId="{43004436-EB17-4B47-BD5B-BA072244E9F2}" dt="2018-11-27T14:33:46.396" v="519" actId="1076"/>
        <pc:sldMkLst>
          <pc:docMk/>
          <pc:sldMk cId="3001071943" sldId="333"/>
        </pc:sldMkLst>
        <pc:spChg chg="mod">
          <ac:chgData name="wang feng" userId="a7ab61436c858eb9" providerId="LiveId" clId="{43004436-EB17-4B47-BD5B-BA072244E9F2}" dt="2018-11-27T09:06:01.836" v="224"/>
          <ac:spMkLst>
            <pc:docMk/>
            <pc:sldMk cId="3001071943" sldId="333"/>
            <ac:spMk id="2" creationId="{68FA6A69-B402-4DC0-8CC3-91682854B571}"/>
          </ac:spMkLst>
        </pc:spChg>
        <pc:spChg chg="mod">
          <ac:chgData name="wang feng" userId="a7ab61436c858eb9" providerId="LiveId" clId="{43004436-EB17-4B47-BD5B-BA072244E9F2}" dt="2018-11-27T14:33:36.051" v="517" actId="20577"/>
          <ac:spMkLst>
            <pc:docMk/>
            <pc:sldMk cId="3001071943" sldId="333"/>
            <ac:spMk id="3" creationId="{7F196257-8621-4DA7-A329-185F27EB1B15}"/>
          </ac:spMkLst>
        </pc:spChg>
        <pc:spChg chg="add mod">
          <ac:chgData name="wang feng" userId="a7ab61436c858eb9" providerId="LiveId" clId="{43004436-EB17-4B47-BD5B-BA072244E9F2}" dt="2018-11-27T14:29:05.993" v="498" actId="1076"/>
          <ac:spMkLst>
            <pc:docMk/>
            <pc:sldMk cId="3001071943" sldId="333"/>
            <ac:spMk id="10" creationId="{8B442C56-15D4-4A46-BE08-12BEA3E5D254}"/>
          </ac:spMkLst>
        </pc:spChg>
        <pc:picChg chg="add del">
          <ac:chgData name="wang feng" userId="a7ab61436c858eb9" providerId="LiveId" clId="{43004436-EB17-4B47-BD5B-BA072244E9F2}" dt="2018-11-27T14:10:48.610" v="285" actId="478"/>
          <ac:picMkLst>
            <pc:docMk/>
            <pc:sldMk cId="3001071943" sldId="333"/>
            <ac:picMk id="4" creationId="{5348281E-41D7-4961-AC3A-8777B049CB9C}"/>
          </ac:picMkLst>
        </pc:picChg>
        <pc:picChg chg="add del mod">
          <ac:chgData name="wang feng" userId="a7ab61436c858eb9" providerId="LiveId" clId="{43004436-EB17-4B47-BD5B-BA072244E9F2}" dt="2018-11-27T14:10:30.754" v="284" actId="478"/>
          <ac:picMkLst>
            <pc:docMk/>
            <pc:sldMk cId="3001071943" sldId="333"/>
            <ac:picMk id="5" creationId="{D4DAEF83-CD2E-47E4-A277-D36AFB8EDAA2}"/>
          </ac:picMkLst>
        </pc:picChg>
        <pc:picChg chg="add del mod">
          <ac:chgData name="wang feng" userId="a7ab61436c858eb9" providerId="LiveId" clId="{43004436-EB17-4B47-BD5B-BA072244E9F2}" dt="2018-11-27T14:24:57.091" v="400" actId="478"/>
          <ac:picMkLst>
            <pc:docMk/>
            <pc:sldMk cId="3001071943" sldId="333"/>
            <ac:picMk id="6" creationId="{5F7C4450-F6AB-4331-817F-C414F37AE963}"/>
          </ac:picMkLst>
        </pc:picChg>
        <pc:picChg chg="add del mod">
          <ac:chgData name="wang feng" userId="a7ab61436c858eb9" providerId="LiveId" clId="{43004436-EB17-4B47-BD5B-BA072244E9F2}" dt="2018-11-27T14:28:08.782" v="468" actId="478"/>
          <ac:picMkLst>
            <pc:docMk/>
            <pc:sldMk cId="3001071943" sldId="333"/>
            <ac:picMk id="7" creationId="{5D311133-BFC6-401D-83BC-6C342EBFCFD5}"/>
          </ac:picMkLst>
        </pc:picChg>
        <pc:picChg chg="add mod">
          <ac:chgData name="wang feng" userId="a7ab61436c858eb9" providerId="LiveId" clId="{43004436-EB17-4B47-BD5B-BA072244E9F2}" dt="2018-11-27T14:23:00.591" v="399" actId="1076"/>
          <ac:picMkLst>
            <pc:docMk/>
            <pc:sldMk cId="3001071943" sldId="333"/>
            <ac:picMk id="8" creationId="{B6F350A3-A7C0-4EF3-9D02-13D1EACBB23C}"/>
          </ac:picMkLst>
        </pc:picChg>
        <pc:picChg chg="add mod">
          <ac:chgData name="wang feng" userId="a7ab61436c858eb9" providerId="LiveId" clId="{43004436-EB17-4B47-BD5B-BA072244E9F2}" dt="2018-11-27T14:25:15.001" v="405" actId="1076"/>
          <ac:picMkLst>
            <pc:docMk/>
            <pc:sldMk cId="3001071943" sldId="333"/>
            <ac:picMk id="9" creationId="{A5957CCE-7B0D-4589-922D-692A8994455A}"/>
          </ac:picMkLst>
        </pc:picChg>
        <pc:picChg chg="add mod">
          <ac:chgData name="wang feng" userId="a7ab61436c858eb9" providerId="LiveId" clId="{43004436-EB17-4B47-BD5B-BA072244E9F2}" dt="2018-11-27T14:28:29.127" v="473" actId="1076"/>
          <ac:picMkLst>
            <pc:docMk/>
            <pc:sldMk cId="3001071943" sldId="333"/>
            <ac:picMk id="11" creationId="{41A63BED-837B-4CC7-822C-7E19A810079F}"/>
          </ac:picMkLst>
        </pc:picChg>
        <pc:picChg chg="add del">
          <ac:chgData name="wang feng" userId="a7ab61436c858eb9" providerId="LiveId" clId="{43004436-EB17-4B47-BD5B-BA072244E9F2}" dt="2018-11-27T14:31:49.804" v="500" actId="478"/>
          <ac:picMkLst>
            <pc:docMk/>
            <pc:sldMk cId="3001071943" sldId="333"/>
            <ac:picMk id="12" creationId="{F4C17FFD-5EEC-473D-8EE8-024DEE144379}"/>
          </ac:picMkLst>
        </pc:picChg>
        <pc:picChg chg="add mod">
          <ac:chgData name="wang feng" userId="a7ab61436c858eb9" providerId="LiveId" clId="{43004436-EB17-4B47-BD5B-BA072244E9F2}" dt="2018-11-27T14:33:46.396" v="519" actId="1076"/>
          <ac:picMkLst>
            <pc:docMk/>
            <pc:sldMk cId="3001071943" sldId="333"/>
            <ac:picMk id="13" creationId="{3EC2CA09-21A9-4A27-A04D-5701AA62CC21}"/>
          </ac:picMkLst>
        </pc:picChg>
      </pc:sldChg>
      <pc:sldChg chg="modSp add">
        <pc:chgData name="wang feng" userId="a7ab61436c858eb9" providerId="LiveId" clId="{43004436-EB17-4B47-BD5B-BA072244E9F2}" dt="2018-11-27T14:41:21.531" v="533" actId="207"/>
        <pc:sldMkLst>
          <pc:docMk/>
          <pc:sldMk cId="1012047575" sldId="334"/>
        </pc:sldMkLst>
        <pc:spChg chg="mod">
          <ac:chgData name="wang feng" userId="a7ab61436c858eb9" providerId="LiveId" clId="{43004436-EB17-4B47-BD5B-BA072244E9F2}" dt="2018-11-27T14:41:21.531" v="533" actId="207"/>
          <ac:spMkLst>
            <pc:docMk/>
            <pc:sldMk cId="1012047575" sldId="334"/>
            <ac:spMk id="3" creationId="{B0C2C42D-4078-4A73-873D-AE07FAF2A783}"/>
          </ac:spMkLst>
        </pc:spChg>
      </pc:sldChg>
      <pc:sldChg chg="addSp delSp modSp add">
        <pc:chgData name="wang feng" userId="a7ab61436c858eb9" providerId="LiveId" clId="{43004436-EB17-4B47-BD5B-BA072244E9F2}" dt="2018-11-27T15:25:38.598" v="881" actId="20577"/>
        <pc:sldMkLst>
          <pc:docMk/>
          <pc:sldMk cId="3392931276" sldId="335"/>
        </pc:sldMkLst>
        <pc:spChg chg="mod">
          <ac:chgData name="wang feng" userId="a7ab61436c858eb9" providerId="LiveId" clId="{43004436-EB17-4B47-BD5B-BA072244E9F2}" dt="2018-11-27T14:57:11.502" v="594" actId="1076"/>
          <ac:spMkLst>
            <pc:docMk/>
            <pc:sldMk cId="3392931276" sldId="335"/>
            <ac:spMk id="2" creationId="{8A1123E0-FED1-4197-BB0E-015DDCBAEBF9}"/>
          </ac:spMkLst>
        </pc:spChg>
        <pc:spChg chg="del">
          <ac:chgData name="wang feng" userId="a7ab61436c858eb9" providerId="LiveId" clId="{43004436-EB17-4B47-BD5B-BA072244E9F2}" dt="2018-11-27T14:52:32.878" v="543" actId="478"/>
          <ac:spMkLst>
            <pc:docMk/>
            <pc:sldMk cId="3392931276" sldId="335"/>
            <ac:spMk id="3" creationId="{40A6D6CA-C951-4F38-88FA-4F38BFA67926}"/>
          </ac:spMkLst>
        </pc:spChg>
        <pc:spChg chg="add mod">
          <ac:chgData name="wang feng" userId="a7ab61436c858eb9" providerId="LiveId" clId="{43004436-EB17-4B47-BD5B-BA072244E9F2}" dt="2018-11-27T15:14:09.068" v="815" actId="1076"/>
          <ac:spMkLst>
            <pc:docMk/>
            <pc:sldMk cId="3392931276" sldId="335"/>
            <ac:spMk id="4" creationId="{8D602FEE-0B51-407F-B861-84A9FD93BBAF}"/>
          </ac:spMkLst>
        </pc:spChg>
        <pc:spChg chg="add mod">
          <ac:chgData name="wang feng" userId="a7ab61436c858eb9" providerId="LiveId" clId="{43004436-EB17-4B47-BD5B-BA072244E9F2}" dt="2018-11-27T15:14:09.068" v="815" actId="1076"/>
          <ac:spMkLst>
            <pc:docMk/>
            <pc:sldMk cId="3392931276" sldId="335"/>
            <ac:spMk id="5" creationId="{D08247DE-ED2C-4E75-9C82-10E826EDB9E5}"/>
          </ac:spMkLst>
        </pc:spChg>
        <pc:spChg chg="add mod">
          <ac:chgData name="wang feng" userId="a7ab61436c858eb9" providerId="LiveId" clId="{43004436-EB17-4B47-BD5B-BA072244E9F2}" dt="2018-11-27T15:14:09.068" v="815" actId="1076"/>
          <ac:spMkLst>
            <pc:docMk/>
            <pc:sldMk cId="3392931276" sldId="335"/>
            <ac:spMk id="6" creationId="{BC71C323-72D8-481E-BBAC-92E63659FA68}"/>
          </ac:spMkLst>
        </pc:spChg>
        <pc:spChg chg="add mod">
          <ac:chgData name="wang feng" userId="a7ab61436c858eb9" providerId="LiveId" clId="{43004436-EB17-4B47-BD5B-BA072244E9F2}" dt="2018-11-27T15:14:09.068" v="815" actId="1076"/>
          <ac:spMkLst>
            <pc:docMk/>
            <pc:sldMk cId="3392931276" sldId="335"/>
            <ac:spMk id="7" creationId="{B5C671F4-10D0-4925-84BF-6F04742ADC2C}"/>
          </ac:spMkLst>
        </pc:spChg>
        <pc:spChg chg="add mod">
          <ac:chgData name="wang feng" userId="a7ab61436c858eb9" providerId="LiveId" clId="{43004436-EB17-4B47-BD5B-BA072244E9F2}" dt="2018-11-27T15:14:09.068" v="815" actId="1076"/>
          <ac:spMkLst>
            <pc:docMk/>
            <pc:sldMk cId="3392931276" sldId="335"/>
            <ac:spMk id="8" creationId="{50C104D3-03EF-4D68-B75A-5D739C66BC9A}"/>
          </ac:spMkLst>
        </pc:spChg>
        <pc:spChg chg="add mod">
          <ac:chgData name="wang feng" userId="a7ab61436c858eb9" providerId="LiveId" clId="{43004436-EB17-4B47-BD5B-BA072244E9F2}" dt="2018-11-27T15:14:09.068" v="815" actId="1076"/>
          <ac:spMkLst>
            <pc:docMk/>
            <pc:sldMk cId="3392931276" sldId="335"/>
            <ac:spMk id="9" creationId="{A6AE397B-BAE3-45D5-94FE-1C64D8D2A9AE}"/>
          </ac:spMkLst>
        </pc:spChg>
        <pc:spChg chg="add mod">
          <ac:chgData name="wang feng" userId="a7ab61436c858eb9" providerId="LiveId" clId="{43004436-EB17-4B47-BD5B-BA072244E9F2}" dt="2018-11-27T15:14:09.068" v="815" actId="1076"/>
          <ac:spMkLst>
            <pc:docMk/>
            <pc:sldMk cId="3392931276" sldId="335"/>
            <ac:spMk id="10" creationId="{A6395623-824F-436C-BF06-D3DD1DB5AF69}"/>
          </ac:spMkLst>
        </pc:spChg>
        <pc:spChg chg="add mod">
          <ac:chgData name="wang feng" userId="a7ab61436c858eb9" providerId="LiveId" clId="{43004436-EB17-4B47-BD5B-BA072244E9F2}" dt="2018-11-27T15:14:09.068" v="815" actId="1076"/>
          <ac:spMkLst>
            <pc:docMk/>
            <pc:sldMk cId="3392931276" sldId="335"/>
            <ac:spMk id="11" creationId="{3B726C39-E8CA-4F35-9BEF-6CE73FD79FC6}"/>
          </ac:spMkLst>
        </pc:spChg>
        <pc:spChg chg="add mod">
          <ac:chgData name="wang feng" userId="a7ab61436c858eb9" providerId="LiveId" clId="{43004436-EB17-4B47-BD5B-BA072244E9F2}" dt="2018-11-27T15:14:09.068" v="815" actId="1076"/>
          <ac:spMkLst>
            <pc:docMk/>
            <pc:sldMk cId="3392931276" sldId="335"/>
            <ac:spMk id="12" creationId="{62655E4F-4F3D-4486-A118-9F571A6C63CB}"/>
          </ac:spMkLst>
        </pc:spChg>
        <pc:spChg chg="add mod">
          <ac:chgData name="wang feng" userId="a7ab61436c858eb9" providerId="LiveId" clId="{43004436-EB17-4B47-BD5B-BA072244E9F2}" dt="2018-11-27T15:14:09.068" v="815" actId="1076"/>
          <ac:spMkLst>
            <pc:docMk/>
            <pc:sldMk cId="3392931276" sldId="335"/>
            <ac:spMk id="13" creationId="{C25147F4-A850-45B1-B541-655D1876CF69}"/>
          </ac:spMkLst>
        </pc:spChg>
        <pc:spChg chg="add mod">
          <ac:chgData name="wang feng" userId="a7ab61436c858eb9" providerId="LiveId" clId="{43004436-EB17-4B47-BD5B-BA072244E9F2}" dt="2018-11-27T15:17:47.873" v="850" actId="20577"/>
          <ac:spMkLst>
            <pc:docMk/>
            <pc:sldMk cId="3392931276" sldId="335"/>
            <ac:spMk id="14" creationId="{EB758074-4555-4FEC-863E-B5DD7E4A8BFD}"/>
          </ac:spMkLst>
        </pc:spChg>
        <pc:spChg chg="add mod">
          <ac:chgData name="wang feng" userId="a7ab61436c858eb9" providerId="LiveId" clId="{43004436-EB17-4B47-BD5B-BA072244E9F2}" dt="2018-11-27T15:17:51.359" v="852" actId="20577"/>
          <ac:spMkLst>
            <pc:docMk/>
            <pc:sldMk cId="3392931276" sldId="335"/>
            <ac:spMk id="15" creationId="{244D506F-8132-4086-BA00-55E8D4938455}"/>
          </ac:spMkLst>
        </pc:spChg>
        <pc:spChg chg="add mod">
          <ac:chgData name="wang feng" userId="a7ab61436c858eb9" providerId="LiveId" clId="{43004436-EB17-4B47-BD5B-BA072244E9F2}" dt="2018-11-27T15:17:55.523" v="854" actId="20577"/>
          <ac:spMkLst>
            <pc:docMk/>
            <pc:sldMk cId="3392931276" sldId="335"/>
            <ac:spMk id="16" creationId="{F581F832-CE6F-4F64-AF7A-BF79697C48DB}"/>
          </ac:spMkLst>
        </pc:spChg>
        <pc:spChg chg="add mod">
          <ac:chgData name="wang feng" userId="a7ab61436c858eb9" providerId="LiveId" clId="{43004436-EB17-4B47-BD5B-BA072244E9F2}" dt="2018-11-27T15:17:59.484" v="856" actId="20577"/>
          <ac:spMkLst>
            <pc:docMk/>
            <pc:sldMk cId="3392931276" sldId="335"/>
            <ac:spMk id="17" creationId="{AA92E153-0338-42DE-8716-95B0A62D22EF}"/>
          </ac:spMkLst>
        </pc:spChg>
        <pc:spChg chg="add mod">
          <ac:chgData name="wang feng" userId="a7ab61436c858eb9" providerId="LiveId" clId="{43004436-EB17-4B47-BD5B-BA072244E9F2}" dt="2018-11-27T15:18:02.576" v="858" actId="20577"/>
          <ac:spMkLst>
            <pc:docMk/>
            <pc:sldMk cId="3392931276" sldId="335"/>
            <ac:spMk id="18" creationId="{0BF2F30D-ECAE-48F3-AC9C-EEB9D944DBF3}"/>
          </ac:spMkLst>
        </pc:spChg>
        <pc:spChg chg="add del mod">
          <ac:chgData name="wang feng" userId="a7ab61436c858eb9" providerId="LiveId" clId="{43004436-EB17-4B47-BD5B-BA072244E9F2}" dt="2018-11-27T14:57:35.779" v="598" actId="478"/>
          <ac:spMkLst>
            <pc:docMk/>
            <pc:sldMk cId="3392931276" sldId="335"/>
            <ac:spMk id="114" creationId="{6D0E71CA-4B04-4354-8E10-0F85E4DEF866}"/>
          </ac:spMkLst>
        </pc:spChg>
        <pc:spChg chg="add mod">
          <ac:chgData name="wang feng" userId="a7ab61436c858eb9" providerId="LiveId" clId="{43004436-EB17-4B47-BD5B-BA072244E9F2}" dt="2018-11-27T15:14:46.206" v="820" actId="1076"/>
          <ac:spMkLst>
            <pc:docMk/>
            <pc:sldMk cId="3392931276" sldId="335"/>
            <ac:spMk id="115" creationId="{10EAF381-8FED-46EE-9605-F57B42A8AF43}"/>
          </ac:spMkLst>
        </pc:spChg>
        <pc:spChg chg="add mod">
          <ac:chgData name="wang feng" userId="a7ab61436c858eb9" providerId="LiveId" clId="{43004436-EB17-4B47-BD5B-BA072244E9F2}" dt="2018-11-27T15:14:46.206" v="820" actId="1076"/>
          <ac:spMkLst>
            <pc:docMk/>
            <pc:sldMk cId="3392931276" sldId="335"/>
            <ac:spMk id="116" creationId="{E914C518-A2EB-45EA-B9BB-94DCAC7DBAC7}"/>
          </ac:spMkLst>
        </pc:spChg>
        <pc:spChg chg="add mod">
          <ac:chgData name="wang feng" userId="a7ab61436c858eb9" providerId="LiveId" clId="{43004436-EB17-4B47-BD5B-BA072244E9F2}" dt="2018-11-27T15:14:46.206" v="820" actId="1076"/>
          <ac:spMkLst>
            <pc:docMk/>
            <pc:sldMk cId="3392931276" sldId="335"/>
            <ac:spMk id="117" creationId="{3439C80F-6DEC-423D-AFD4-C55234958113}"/>
          </ac:spMkLst>
        </pc:spChg>
        <pc:spChg chg="add mod">
          <ac:chgData name="wang feng" userId="a7ab61436c858eb9" providerId="LiveId" clId="{43004436-EB17-4B47-BD5B-BA072244E9F2}" dt="2018-11-27T15:14:09.068" v="815" actId="1076"/>
          <ac:spMkLst>
            <pc:docMk/>
            <pc:sldMk cId="3392931276" sldId="335"/>
            <ac:spMk id="118" creationId="{6635E432-8A1D-483C-A5E3-22EBAFC414A0}"/>
          </ac:spMkLst>
        </pc:spChg>
        <pc:spChg chg="add mod">
          <ac:chgData name="wang feng" userId="a7ab61436c858eb9" providerId="LiveId" clId="{43004436-EB17-4B47-BD5B-BA072244E9F2}" dt="2018-11-27T15:25:38.598" v="881" actId="20577"/>
          <ac:spMkLst>
            <pc:docMk/>
            <pc:sldMk cId="3392931276" sldId="335"/>
            <ac:spMk id="119" creationId="{8BA9A105-61A5-4169-BE2B-B753C387CE32}"/>
          </ac:spMkLst>
        </pc:spChg>
        <pc:spChg chg="add mod">
          <ac:chgData name="wang feng" userId="a7ab61436c858eb9" providerId="LiveId" clId="{43004436-EB17-4B47-BD5B-BA072244E9F2}" dt="2018-11-27T15:14:09.068" v="815" actId="1076"/>
          <ac:spMkLst>
            <pc:docMk/>
            <pc:sldMk cId="3392931276" sldId="335"/>
            <ac:spMk id="120" creationId="{23A7FE15-5860-4111-A3C0-417E83E7C833}"/>
          </ac:spMkLst>
        </pc:spChg>
        <pc:spChg chg="add mod">
          <ac:chgData name="wang feng" userId="a7ab61436c858eb9" providerId="LiveId" clId="{43004436-EB17-4B47-BD5B-BA072244E9F2}" dt="2018-11-27T15:14:09.068" v="815" actId="1076"/>
          <ac:spMkLst>
            <pc:docMk/>
            <pc:sldMk cId="3392931276" sldId="335"/>
            <ac:spMk id="121" creationId="{B4324178-5FC7-4FBE-AD9D-19316B0BD1EE}"/>
          </ac:spMkLst>
        </pc:spChg>
        <pc:spChg chg="add mod">
          <ac:chgData name="wang feng" userId="a7ab61436c858eb9" providerId="LiveId" clId="{43004436-EB17-4B47-BD5B-BA072244E9F2}" dt="2018-11-27T15:14:09.068" v="815" actId="1076"/>
          <ac:spMkLst>
            <pc:docMk/>
            <pc:sldMk cId="3392931276" sldId="335"/>
            <ac:spMk id="122" creationId="{3F0EB994-5DDE-4D57-9F86-32FFF19B12F6}"/>
          </ac:spMkLst>
        </pc:spChg>
        <pc:spChg chg="add mod">
          <ac:chgData name="wang feng" userId="a7ab61436c858eb9" providerId="LiveId" clId="{43004436-EB17-4B47-BD5B-BA072244E9F2}" dt="2018-11-27T15:14:46.206" v="820" actId="1076"/>
          <ac:spMkLst>
            <pc:docMk/>
            <pc:sldMk cId="3392931276" sldId="335"/>
            <ac:spMk id="148" creationId="{471A4115-6206-472D-9B74-186463B9955E}"/>
          </ac:spMkLst>
        </pc:spChg>
        <pc:spChg chg="add del mod">
          <ac:chgData name="wang feng" userId="a7ab61436c858eb9" providerId="LiveId" clId="{43004436-EB17-4B47-BD5B-BA072244E9F2}" dt="2018-11-27T15:15:30.903" v="826" actId="478"/>
          <ac:spMkLst>
            <pc:docMk/>
            <pc:sldMk cId="3392931276" sldId="335"/>
            <ac:spMk id="847" creationId="{23C62F55-1AA2-496F-B6A0-EF10D4DC70CD}"/>
          </ac:spMkLst>
        </pc:spChg>
        <pc:spChg chg="add mod">
          <ac:chgData name="wang feng" userId="a7ab61436c858eb9" providerId="LiveId" clId="{43004436-EB17-4B47-BD5B-BA072244E9F2}" dt="2018-11-27T15:17:21.968" v="841" actId="1076"/>
          <ac:spMkLst>
            <pc:docMk/>
            <pc:sldMk cId="3392931276" sldId="335"/>
            <ac:spMk id="850" creationId="{2E9FBB79-19C6-4B80-82AC-8CFFAD90555B}"/>
          </ac:spMkLst>
        </pc:spChg>
        <pc:picChg chg="add mod">
          <ac:chgData name="wang feng" userId="a7ab61436c858eb9" providerId="LiveId" clId="{43004436-EB17-4B47-BD5B-BA072244E9F2}" dt="2018-11-27T15:17:21.968" v="841" actId="1076"/>
          <ac:picMkLst>
            <pc:docMk/>
            <pc:sldMk cId="3392931276" sldId="335"/>
            <ac:picMk id="849" creationId="{DE604457-6856-4B99-8446-85E5CA6EA335}"/>
          </ac:picMkLst>
        </pc:picChg>
        <pc:cxnChg chg="add mod">
          <ac:chgData name="wang feng" userId="a7ab61436c858eb9" providerId="LiveId" clId="{43004436-EB17-4B47-BD5B-BA072244E9F2}" dt="2018-11-27T15:14:09.068" v="815" actId="1076"/>
          <ac:cxnSpMkLst>
            <pc:docMk/>
            <pc:sldMk cId="3392931276" sldId="335"/>
            <ac:cxnSpMk id="20" creationId="{0A334F15-3524-4C35-8B27-D1335639CEA0}"/>
          </ac:cxnSpMkLst>
        </pc:cxnChg>
        <pc:cxnChg chg="add mod">
          <ac:chgData name="wang feng" userId="a7ab61436c858eb9" providerId="LiveId" clId="{43004436-EB17-4B47-BD5B-BA072244E9F2}" dt="2018-11-27T15:14:09.068" v="815" actId="1076"/>
          <ac:cxnSpMkLst>
            <pc:docMk/>
            <pc:sldMk cId="3392931276" sldId="335"/>
            <ac:cxnSpMk id="22" creationId="{83ABF05A-8A8E-4F0A-93EB-7CAF2B26E051}"/>
          </ac:cxnSpMkLst>
        </pc:cxnChg>
        <pc:cxnChg chg="add mod">
          <ac:chgData name="wang feng" userId="a7ab61436c858eb9" providerId="LiveId" clId="{43004436-EB17-4B47-BD5B-BA072244E9F2}" dt="2018-11-27T15:14:09.068" v="815" actId="1076"/>
          <ac:cxnSpMkLst>
            <pc:docMk/>
            <pc:sldMk cId="3392931276" sldId="335"/>
            <ac:cxnSpMk id="24" creationId="{853E75B2-4C88-4259-B38C-5D4EEEC65DC5}"/>
          </ac:cxnSpMkLst>
        </pc:cxnChg>
        <pc:cxnChg chg="add mod">
          <ac:chgData name="wang feng" userId="a7ab61436c858eb9" providerId="LiveId" clId="{43004436-EB17-4B47-BD5B-BA072244E9F2}" dt="2018-11-27T15:14:09.068" v="815" actId="1076"/>
          <ac:cxnSpMkLst>
            <pc:docMk/>
            <pc:sldMk cId="3392931276" sldId="335"/>
            <ac:cxnSpMk id="26" creationId="{D5E0EDA8-903E-4496-8AC1-3EB0A4FA1DDD}"/>
          </ac:cxnSpMkLst>
        </pc:cxnChg>
        <pc:cxnChg chg="add mod">
          <ac:chgData name="wang feng" userId="a7ab61436c858eb9" providerId="LiveId" clId="{43004436-EB17-4B47-BD5B-BA072244E9F2}" dt="2018-11-27T15:14:09.068" v="815" actId="1076"/>
          <ac:cxnSpMkLst>
            <pc:docMk/>
            <pc:sldMk cId="3392931276" sldId="335"/>
            <ac:cxnSpMk id="28" creationId="{0A304374-82DA-409E-9B5C-D729426C0DAA}"/>
          </ac:cxnSpMkLst>
        </pc:cxnChg>
        <pc:cxnChg chg="add mod">
          <ac:chgData name="wang feng" userId="a7ab61436c858eb9" providerId="LiveId" clId="{43004436-EB17-4B47-BD5B-BA072244E9F2}" dt="2018-11-27T15:14:09.068" v="815" actId="1076"/>
          <ac:cxnSpMkLst>
            <pc:docMk/>
            <pc:sldMk cId="3392931276" sldId="335"/>
            <ac:cxnSpMk id="30" creationId="{E248F8BE-1EC7-4B8B-A6C0-60BF17006DDF}"/>
          </ac:cxnSpMkLst>
        </pc:cxnChg>
        <pc:cxnChg chg="add mod">
          <ac:chgData name="wang feng" userId="a7ab61436c858eb9" providerId="LiveId" clId="{43004436-EB17-4B47-BD5B-BA072244E9F2}" dt="2018-11-27T15:14:09.068" v="815" actId="1076"/>
          <ac:cxnSpMkLst>
            <pc:docMk/>
            <pc:sldMk cId="3392931276" sldId="335"/>
            <ac:cxnSpMk id="32" creationId="{40651F89-975D-423A-A032-3CB4BC03119E}"/>
          </ac:cxnSpMkLst>
        </pc:cxnChg>
        <pc:cxnChg chg="add mod">
          <ac:chgData name="wang feng" userId="a7ab61436c858eb9" providerId="LiveId" clId="{43004436-EB17-4B47-BD5B-BA072244E9F2}" dt="2018-11-27T15:14:09.068" v="815" actId="1076"/>
          <ac:cxnSpMkLst>
            <pc:docMk/>
            <pc:sldMk cId="3392931276" sldId="335"/>
            <ac:cxnSpMk id="34" creationId="{5938F23D-0B99-453C-BB6B-005444CA7E2A}"/>
          </ac:cxnSpMkLst>
        </pc:cxnChg>
        <pc:cxnChg chg="add mod">
          <ac:chgData name="wang feng" userId="a7ab61436c858eb9" providerId="LiveId" clId="{43004436-EB17-4B47-BD5B-BA072244E9F2}" dt="2018-11-27T15:14:09.068" v="815" actId="1076"/>
          <ac:cxnSpMkLst>
            <pc:docMk/>
            <pc:sldMk cId="3392931276" sldId="335"/>
            <ac:cxnSpMk id="36" creationId="{A73123B0-33C2-4203-B378-B2D1D6E07F85}"/>
          </ac:cxnSpMkLst>
        </pc:cxnChg>
        <pc:cxnChg chg="add mod">
          <ac:chgData name="wang feng" userId="a7ab61436c858eb9" providerId="LiveId" clId="{43004436-EB17-4B47-BD5B-BA072244E9F2}" dt="2018-11-27T15:14:09.068" v="815" actId="1076"/>
          <ac:cxnSpMkLst>
            <pc:docMk/>
            <pc:sldMk cId="3392931276" sldId="335"/>
            <ac:cxnSpMk id="38" creationId="{73D6D0FF-79FD-42BC-ABBB-7639BDD7927C}"/>
          </ac:cxnSpMkLst>
        </pc:cxnChg>
        <pc:cxnChg chg="add mod">
          <ac:chgData name="wang feng" userId="a7ab61436c858eb9" providerId="LiveId" clId="{43004436-EB17-4B47-BD5B-BA072244E9F2}" dt="2018-11-27T15:14:09.068" v="815" actId="1076"/>
          <ac:cxnSpMkLst>
            <pc:docMk/>
            <pc:sldMk cId="3392931276" sldId="335"/>
            <ac:cxnSpMk id="39" creationId="{68DF3143-57E4-4737-98AF-A6517A2386BC}"/>
          </ac:cxnSpMkLst>
        </pc:cxnChg>
        <pc:cxnChg chg="add mod">
          <ac:chgData name="wang feng" userId="a7ab61436c858eb9" providerId="LiveId" clId="{43004436-EB17-4B47-BD5B-BA072244E9F2}" dt="2018-11-27T15:14:09.068" v="815" actId="1076"/>
          <ac:cxnSpMkLst>
            <pc:docMk/>
            <pc:sldMk cId="3392931276" sldId="335"/>
            <ac:cxnSpMk id="40" creationId="{EEA98E2F-6B4C-4442-A989-8246F4B4CE22}"/>
          </ac:cxnSpMkLst>
        </pc:cxnChg>
        <pc:cxnChg chg="add mod">
          <ac:chgData name="wang feng" userId="a7ab61436c858eb9" providerId="LiveId" clId="{43004436-EB17-4B47-BD5B-BA072244E9F2}" dt="2018-11-27T15:14:09.068" v="815" actId="1076"/>
          <ac:cxnSpMkLst>
            <pc:docMk/>
            <pc:sldMk cId="3392931276" sldId="335"/>
            <ac:cxnSpMk id="41" creationId="{FDC8018D-B269-409A-9490-443F01CBDB8E}"/>
          </ac:cxnSpMkLst>
        </pc:cxnChg>
        <pc:cxnChg chg="add mod">
          <ac:chgData name="wang feng" userId="a7ab61436c858eb9" providerId="LiveId" clId="{43004436-EB17-4B47-BD5B-BA072244E9F2}" dt="2018-11-27T15:14:09.068" v="815" actId="1076"/>
          <ac:cxnSpMkLst>
            <pc:docMk/>
            <pc:sldMk cId="3392931276" sldId="335"/>
            <ac:cxnSpMk id="42" creationId="{F600C122-9C43-478D-AFAC-F06C2319D965}"/>
          </ac:cxnSpMkLst>
        </pc:cxnChg>
        <pc:cxnChg chg="add mod">
          <ac:chgData name="wang feng" userId="a7ab61436c858eb9" providerId="LiveId" clId="{43004436-EB17-4B47-BD5B-BA072244E9F2}" dt="2018-11-27T15:14:09.068" v="815" actId="1076"/>
          <ac:cxnSpMkLst>
            <pc:docMk/>
            <pc:sldMk cId="3392931276" sldId="335"/>
            <ac:cxnSpMk id="43" creationId="{D969752A-8C0B-4A94-B70C-1ADF8AF2CD10}"/>
          </ac:cxnSpMkLst>
        </pc:cxnChg>
        <pc:cxnChg chg="add mod">
          <ac:chgData name="wang feng" userId="a7ab61436c858eb9" providerId="LiveId" clId="{43004436-EB17-4B47-BD5B-BA072244E9F2}" dt="2018-11-27T15:14:09.068" v="815" actId="1076"/>
          <ac:cxnSpMkLst>
            <pc:docMk/>
            <pc:sldMk cId="3392931276" sldId="335"/>
            <ac:cxnSpMk id="54" creationId="{490D98E7-A432-42F8-8F9B-560260D76A2B}"/>
          </ac:cxnSpMkLst>
        </pc:cxnChg>
        <pc:cxnChg chg="add mod">
          <ac:chgData name="wang feng" userId="a7ab61436c858eb9" providerId="LiveId" clId="{43004436-EB17-4B47-BD5B-BA072244E9F2}" dt="2018-11-27T15:14:09.068" v="815" actId="1076"/>
          <ac:cxnSpMkLst>
            <pc:docMk/>
            <pc:sldMk cId="3392931276" sldId="335"/>
            <ac:cxnSpMk id="55" creationId="{3BED752F-16CB-4330-A0BA-A9A4AFB68FA6}"/>
          </ac:cxnSpMkLst>
        </pc:cxnChg>
        <pc:cxnChg chg="add mod">
          <ac:chgData name="wang feng" userId="a7ab61436c858eb9" providerId="LiveId" clId="{43004436-EB17-4B47-BD5B-BA072244E9F2}" dt="2018-11-27T15:14:09.068" v="815" actId="1076"/>
          <ac:cxnSpMkLst>
            <pc:docMk/>
            <pc:sldMk cId="3392931276" sldId="335"/>
            <ac:cxnSpMk id="56" creationId="{FEEA2DE7-11D7-4CD2-84D4-C74F5C08CD15}"/>
          </ac:cxnSpMkLst>
        </pc:cxnChg>
        <pc:cxnChg chg="add mod">
          <ac:chgData name="wang feng" userId="a7ab61436c858eb9" providerId="LiveId" clId="{43004436-EB17-4B47-BD5B-BA072244E9F2}" dt="2018-11-27T15:14:09.068" v="815" actId="1076"/>
          <ac:cxnSpMkLst>
            <pc:docMk/>
            <pc:sldMk cId="3392931276" sldId="335"/>
            <ac:cxnSpMk id="57" creationId="{FCF4D92C-6499-4142-A726-18DBE767F40A}"/>
          </ac:cxnSpMkLst>
        </pc:cxnChg>
        <pc:cxnChg chg="add mod">
          <ac:chgData name="wang feng" userId="a7ab61436c858eb9" providerId="LiveId" clId="{43004436-EB17-4B47-BD5B-BA072244E9F2}" dt="2018-11-27T15:14:09.068" v="815" actId="1076"/>
          <ac:cxnSpMkLst>
            <pc:docMk/>
            <pc:sldMk cId="3392931276" sldId="335"/>
            <ac:cxnSpMk id="58" creationId="{91841F40-5215-4410-84B2-6B5D39740DFE}"/>
          </ac:cxnSpMkLst>
        </pc:cxnChg>
        <pc:cxnChg chg="add mod">
          <ac:chgData name="wang feng" userId="a7ab61436c858eb9" providerId="LiveId" clId="{43004436-EB17-4B47-BD5B-BA072244E9F2}" dt="2018-11-27T15:14:09.068" v="815" actId="1076"/>
          <ac:cxnSpMkLst>
            <pc:docMk/>
            <pc:sldMk cId="3392931276" sldId="335"/>
            <ac:cxnSpMk id="69" creationId="{54F49CC2-7E3F-4C88-A629-90DC60E6AF8A}"/>
          </ac:cxnSpMkLst>
        </pc:cxnChg>
        <pc:cxnChg chg="add mod">
          <ac:chgData name="wang feng" userId="a7ab61436c858eb9" providerId="LiveId" clId="{43004436-EB17-4B47-BD5B-BA072244E9F2}" dt="2018-11-27T15:14:09.068" v="815" actId="1076"/>
          <ac:cxnSpMkLst>
            <pc:docMk/>
            <pc:sldMk cId="3392931276" sldId="335"/>
            <ac:cxnSpMk id="70" creationId="{621BD99D-EEB8-4A16-BDAE-4D13869F17C7}"/>
          </ac:cxnSpMkLst>
        </pc:cxnChg>
        <pc:cxnChg chg="add mod">
          <ac:chgData name="wang feng" userId="a7ab61436c858eb9" providerId="LiveId" clId="{43004436-EB17-4B47-BD5B-BA072244E9F2}" dt="2018-11-27T15:14:09.068" v="815" actId="1076"/>
          <ac:cxnSpMkLst>
            <pc:docMk/>
            <pc:sldMk cId="3392931276" sldId="335"/>
            <ac:cxnSpMk id="71" creationId="{D67C15DA-FB1C-43B4-8411-DE46B8CDBEA8}"/>
          </ac:cxnSpMkLst>
        </pc:cxnChg>
        <pc:cxnChg chg="add mod">
          <ac:chgData name="wang feng" userId="a7ab61436c858eb9" providerId="LiveId" clId="{43004436-EB17-4B47-BD5B-BA072244E9F2}" dt="2018-11-27T15:14:09.068" v="815" actId="1076"/>
          <ac:cxnSpMkLst>
            <pc:docMk/>
            <pc:sldMk cId="3392931276" sldId="335"/>
            <ac:cxnSpMk id="72" creationId="{0F063EF7-5C95-44CF-8AA7-660737952290}"/>
          </ac:cxnSpMkLst>
        </pc:cxnChg>
        <pc:cxnChg chg="add mod">
          <ac:chgData name="wang feng" userId="a7ab61436c858eb9" providerId="LiveId" clId="{43004436-EB17-4B47-BD5B-BA072244E9F2}" dt="2018-11-27T15:14:09.068" v="815" actId="1076"/>
          <ac:cxnSpMkLst>
            <pc:docMk/>
            <pc:sldMk cId="3392931276" sldId="335"/>
            <ac:cxnSpMk id="73" creationId="{971B9534-1148-462E-83B5-35A0EE6073B7}"/>
          </ac:cxnSpMkLst>
        </pc:cxnChg>
        <pc:cxnChg chg="add mod">
          <ac:chgData name="wang feng" userId="a7ab61436c858eb9" providerId="LiveId" clId="{43004436-EB17-4B47-BD5B-BA072244E9F2}" dt="2018-11-27T15:14:09.068" v="815" actId="1076"/>
          <ac:cxnSpMkLst>
            <pc:docMk/>
            <pc:sldMk cId="3392931276" sldId="335"/>
            <ac:cxnSpMk id="89" creationId="{1F903608-83DD-4C53-A706-E0E0C782835B}"/>
          </ac:cxnSpMkLst>
        </pc:cxnChg>
        <pc:cxnChg chg="add mod">
          <ac:chgData name="wang feng" userId="a7ab61436c858eb9" providerId="LiveId" clId="{43004436-EB17-4B47-BD5B-BA072244E9F2}" dt="2018-11-27T15:14:09.068" v="815" actId="1076"/>
          <ac:cxnSpMkLst>
            <pc:docMk/>
            <pc:sldMk cId="3392931276" sldId="335"/>
            <ac:cxnSpMk id="90" creationId="{FAA3818F-6A15-434E-9D2D-72452132C6B4}"/>
          </ac:cxnSpMkLst>
        </pc:cxnChg>
        <pc:cxnChg chg="add mod">
          <ac:chgData name="wang feng" userId="a7ab61436c858eb9" providerId="LiveId" clId="{43004436-EB17-4B47-BD5B-BA072244E9F2}" dt="2018-11-27T15:14:09.068" v="815" actId="1076"/>
          <ac:cxnSpMkLst>
            <pc:docMk/>
            <pc:sldMk cId="3392931276" sldId="335"/>
            <ac:cxnSpMk id="91" creationId="{082623A7-E8EE-45AC-9BF3-09949F4D4644}"/>
          </ac:cxnSpMkLst>
        </pc:cxnChg>
        <pc:cxnChg chg="add mod">
          <ac:chgData name="wang feng" userId="a7ab61436c858eb9" providerId="LiveId" clId="{43004436-EB17-4B47-BD5B-BA072244E9F2}" dt="2018-11-27T15:14:09.068" v="815" actId="1076"/>
          <ac:cxnSpMkLst>
            <pc:docMk/>
            <pc:sldMk cId="3392931276" sldId="335"/>
            <ac:cxnSpMk id="92" creationId="{36BE8762-E754-4C62-9B9A-2EB3FB81B284}"/>
          </ac:cxnSpMkLst>
        </pc:cxnChg>
        <pc:cxnChg chg="add mod">
          <ac:chgData name="wang feng" userId="a7ab61436c858eb9" providerId="LiveId" clId="{43004436-EB17-4B47-BD5B-BA072244E9F2}" dt="2018-11-27T15:14:09.068" v="815" actId="1076"/>
          <ac:cxnSpMkLst>
            <pc:docMk/>
            <pc:sldMk cId="3392931276" sldId="335"/>
            <ac:cxnSpMk id="93" creationId="{A5806019-3DFF-4BFA-B2EA-34592EE711A5}"/>
          </ac:cxnSpMkLst>
        </pc:cxnChg>
        <pc:cxnChg chg="add mod">
          <ac:chgData name="wang feng" userId="a7ab61436c858eb9" providerId="LiveId" clId="{43004436-EB17-4B47-BD5B-BA072244E9F2}" dt="2018-11-27T15:14:09.068" v="815" actId="1076"/>
          <ac:cxnSpMkLst>
            <pc:docMk/>
            <pc:sldMk cId="3392931276" sldId="335"/>
            <ac:cxnSpMk id="94" creationId="{045F1AF4-630A-4D17-9013-D200C7F62F74}"/>
          </ac:cxnSpMkLst>
        </pc:cxnChg>
        <pc:cxnChg chg="add mod">
          <ac:chgData name="wang feng" userId="a7ab61436c858eb9" providerId="LiveId" clId="{43004436-EB17-4B47-BD5B-BA072244E9F2}" dt="2018-11-27T15:14:09.068" v="815" actId="1076"/>
          <ac:cxnSpMkLst>
            <pc:docMk/>
            <pc:sldMk cId="3392931276" sldId="335"/>
            <ac:cxnSpMk id="95" creationId="{8F69E772-1EC5-4D40-A8E0-850D3754A631}"/>
          </ac:cxnSpMkLst>
        </pc:cxnChg>
        <pc:cxnChg chg="add mod">
          <ac:chgData name="wang feng" userId="a7ab61436c858eb9" providerId="LiveId" clId="{43004436-EB17-4B47-BD5B-BA072244E9F2}" dt="2018-11-27T15:14:09.068" v="815" actId="1076"/>
          <ac:cxnSpMkLst>
            <pc:docMk/>
            <pc:sldMk cId="3392931276" sldId="335"/>
            <ac:cxnSpMk id="96" creationId="{F90175B5-D63C-4576-ACA7-B9DEC354096C}"/>
          </ac:cxnSpMkLst>
        </pc:cxnChg>
        <pc:cxnChg chg="add mod">
          <ac:chgData name="wang feng" userId="a7ab61436c858eb9" providerId="LiveId" clId="{43004436-EB17-4B47-BD5B-BA072244E9F2}" dt="2018-11-27T15:14:09.068" v="815" actId="1076"/>
          <ac:cxnSpMkLst>
            <pc:docMk/>
            <pc:sldMk cId="3392931276" sldId="335"/>
            <ac:cxnSpMk id="97" creationId="{E46C94AF-831F-453C-924F-0CE5881B7CDD}"/>
          </ac:cxnSpMkLst>
        </pc:cxnChg>
        <pc:cxnChg chg="add mod">
          <ac:chgData name="wang feng" userId="a7ab61436c858eb9" providerId="LiveId" clId="{43004436-EB17-4B47-BD5B-BA072244E9F2}" dt="2018-11-27T15:14:09.068" v="815" actId="1076"/>
          <ac:cxnSpMkLst>
            <pc:docMk/>
            <pc:sldMk cId="3392931276" sldId="335"/>
            <ac:cxnSpMk id="98" creationId="{B12E0977-8670-4D31-B971-17721797433C}"/>
          </ac:cxnSpMkLst>
        </pc:cxnChg>
        <pc:cxnChg chg="add mod">
          <ac:chgData name="wang feng" userId="a7ab61436c858eb9" providerId="LiveId" clId="{43004436-EB17-4B47-BD5B-BA072244E9F2}" dt="2018-11-27T15:14:09.068" v="815" actId="1076"/>
          <ac:cxnSpMkLst>
            <pc:docMk/>
            <pc:sldMk cId="3392931276" sldId="335"/>
            <ac:cxnSpMk id="99" creationId="{1C01C8B2-32C2-4082-8FAA-9C40ED11F2DE}"/>
          </ac:cxnSpMkLst>
        </pc:cxnChg>
        <pc:cxnChg chg="add mod">
          <ac:chgData name="wang feng" userId="a7ab61436c858eb9" providerId="LiveId" clId="{43004436-EB17-4B47-BD5B-BA072244E9F2}" dt="2018-11-27T15:14:09.068" v="815" actId="1076"/>
          <ac:cxnSpMkLst>
            <pc:docMk/>
            <pc:sldMk cId="3392931276" sldId="335"/>
            <ac:cxnSpMk id="100" creationId="{C55E73B4-D7AB-41F2-9B10-4DB0CEDE82E5}"/>
          </ac:cxnSpMkLst>
        </pc:cxnChg>
        <pc:cxnChg chg="add mod">
          <ac:chgData name="wang feng" userId="a7ab61436c858eb9" providerId="LiveId" clId="{43004436-EB17-4B47-BD5B-BA072244E9F2}" dt="2018-11-27T15:14:09.068" v="815" actId="1076"/>
          <ac:cxnSpMkLst>
            <pc:docMk/>
            <pc:sldMk cId="3392931276" sldId="335"/>
            <ac:cxnSpMk id="101" creationId="{5A7DA416-ACB2-4055-9945-7E406191313E}"/>
          </ac:cxnSpMkLst>
        </pc:cxnChg>
        <pc:cxnChg chg="add mod">
          <ac:chgData name="wang feng" userId="a7ab61436c858eb9" providerId="LiveId" clId="{43004436-EB17-4B47-BD5B-BA072244E9F2}" dt="2018-11-27T15:14:09.068" v="815" actId="1076"/>
          <ac:cxnSpMkLst>
            <pc:docMk/>
            <pc:sldMk cId="3392931276" sldId="335"/>
            <ac:cxnSpMk id="102" creationId="{7B5338CA-AEDA-4CFB-81A5-7E0273FA204B}"/>
          </ac:cxnSpMkLst>
        </pc:cxnChg>
        <pc:cxnChg chg="add mod">
          <ac:chgData name="wang feng" userId="a7ab61436c858eb9" providerId="LiveId" clId="{43004436-EB17-4B47-BD5B-BA072244E9F2}" dt="2018-11-27T15:14:09.068" v="815" actId="1076"/>
          <ac:cxnSpMkLst>
            <pc:docMk/>
            <pc:sldMk cId="3392931276" sldId="335"/>
            <ac:cxnSpMk id="103" creationId="{08D503FC-AFD8-4C91-8A7C-4C25A2562601}"/>
          </ac:cxnSpMkLst>
        </pc:cxnChg>
        <pc:cxnChg chg="add mod">
          <ac:chgData name="wang feng" userId="a7ab61436c858eb9" providerId="LiveId" clId="{43004436-EB17-4B47-BD5B-BA072244E9F2}" dt="2018-11-27T15:14:09.068" v="815" actId="1076"/>
          <ac:cxnSpMkLst>
            <pc:docMk/>
            <pc:sldMk cId="3392931276" sldId="335"/>
            <ac:cxnSpMk id="104" creationId="{EBA7B0C8-B856-4D20-94F9-3F85E43249DD}"/>
          </ac:cxnSpMkLst>
        </pc:cxnChg>
        <pc:cxnChg chg="add mod">
          <ac:chgData name="wang feng" userId="a7ab61436c858eb9" providerId="LiveId" clId="{43004436-EB17-4B47-BD5B-BA072244E9F2}" dt="2018-11-27T15:14:09.068" v="815" actId="1076"/>
          <ac:cxnSpMkLst>
            <pc:docMk/>
            <pc:sldMk cId="3392931276" sldId="335"/>
            <ac:cxnSpMk id="105" creationId="{4AC4393F-6B5A-445C-9020-7921D78E80B8}"/>
          </ac:cxnSpMkLst>
        </pc:cxnChg>
        <pc:cxnChg chg="add mod">
          <ac:chgData name="wang feng" userId="a7ab61436c858eb9" providerId="LiveId" clId="{43004436-EB17-4B47-BD5B-BA072244E9F2}" dt="2018-11-27T15:14:09.068" v="815" actId="1076"/>
          <ac:cxnSpMkLst>
            <pc:docMk/>
            <pc:sldMk cId="3392931276" sldId="335"/>
            <ac:cxnSpMk id="106" creationId="{F4E57E99-D80A-4295-BBD5-6C65D9F38C19}"/>
          </ac:cxnSpMkLst>
        </pc:cxnChg>
        <pc:cxnChg chg="add mod">
          <ac:chgData name="wang feng" userId="a7ab61436c858eb9" providerId="LiveId" clId="{43004436-EB17-4B47-BD5B-BA072244E9F2}" dt="2018-11-27T15:14:09.068" v="815" actId="1076"/>
          <ac:cxnSpMkLst>
            <pc:docMk/>
            <pc:sldMk cId="3392931276" sldId="335"/>
            <ac:cxnSpMk id="107" creationId="{CB504B14-2EE4-43C0-9C05-570687C13783}"/>
          </ac:cxnSpMkLst>
        </pc:cxnChg>
        <pc:cxnChg chg="add mod">
          <ac:chgData name="wang feng" userId="a7ab61436c858eb9" providerId="LiveId" clId="{43004436-EB17-4B47-BD5B-BA072244E9F2}" dt="2018-11-27T15:14:09.068" v="815" actId="1076"/>
          <ac:cxnSpMkLst>
            <pc:docMk/>
            <pc:sldMk cId="3392931276" sldId="335"/>
            <ac:cxnSpMk id="108" creationId="{C167D045-F474-465E-AA3D-5DD1DA878FE2}"/>
          </ac:cxnSpMkLst>
        </pc:cxnChg>
        <pc:cxnChg chg="add mod">
          <ac:chgData name="wang feng" userId="a7ab61436c858eb9" providerId="LiveId" clId="{43004436-EB17-4B47-BD5B-BA072244E9F2}" dt="2018-11-27T15:14:09.068" v="815" actId="1076"/>
          <ac:cxnSpMkLst>
            <pc:docMk/>
            <pc:sldMk cId="3392931276" sldId="335"/>
            <ac:cxnSpMk id="109" creationId="{FCE4E9EA-3B94-49EC-93BC-A82F6DB3B2CD}"/>
          </ac:cxnSpMkLst>
        </pc:cxnChg>
        <pc:cxnChg chg="add mod">
          <ac:chgData name="wang feng" userId="a7ab61436c858eb9" providerId="LiveId" clId="{43004436-EB17-4B47-BD5B-BA072244E9F2}" dt="2018-11-27T15:14:09.068" v="815" actId="1076"/>
          <ac:cxnSpMkLst>
            <pc:docMk/>
            <pc:sldMk cId="3392931276" sldId="335"/>
            <ac:cxnSpMk id="110" creationId="{60A4D37A-5FA9-4313-8381-0EE6B04507FF}"/>
          </ac:cxnSpMkLst>
        </pc:cxnChg>
        <pc:cxnChg chg="add mod">
          <ac:chgData name="wang feng" userId="a7ab61436c858eb9" providerId="LiveId" clId="{43004436-EB17-4B47-BD5B-BA072244E9F2}" dt="2018-11-27T15:14:09.068" v="815" actId="1076"/>
          <ac:cxnSpMkLst>
            <pc:docMk/>
            <pc:sldMk cId="3392931276" sldId="335"/>
            <ac:cxnSpMk id="111" creationId="{E4C9B52A-E733-455E-A17F-5A20346DCDDF}"/>
          </ac:cxnSpMkLst>
        </pc:cxnChg>
        <pc:cxnChg chg="add mod">
          <ac:chgData name="wang feng" userId="a7ab61436c858eb9" providerId="LiveId" clId="{43004436-EB17-4B47-BD5B-BA072244E9F2}" dt="2018-11-27T15:14:09.068" v="815" actId="1076"/>
          <ac:cxnSpMkLst>
            <pc:docMk/>
            <pc:sldMk cId="3392931276" sldId="335"/>
            <ac:cxnSpMk id="112" creationId="{57968D8A-CF56-4075-B99A-1514DC4B7189}"/>
          </ac:cxnSpMkLst>
        </pc:cxnChg>
        <pc:cxnChg chg="add mod">
          <ac:chgData name="wang feng" userId="a7ab61436c858eb9" providerId="LiveId" clId="{43004436-EB17-4B47-BD5B-BA072244E9F2}" dt="2018-11-27T15:14:09.068" v="815" actId="1076"/>
          <ac:cxnSpMkLst>
            <pc:docMk/>
            <pc:sldMk cId="3392931276" sldId="335"/>
            <ac:cxnSpMk id="113" creationId="{813B149E-BE40-4B63-86E7-B5C630F38690}"/>
          </ac:cxnSpMkLst>
        </pc:cxnChg>
        <pc:cxnChg chg="add mod">
          <ac:chgData name="wang feng" userId="a7ab61436c858eb9" providerId="LiveId" clId="{43004436-EB17-4B47-BD5B-BA072244E9F2}" dt="2018-11-27T15:14:09.068" v="815" actId="1076"/>
          <ac:cxnSpMkLst>
            <pc:docMk/>
            <pc:sldMk cId="3392931276" sldId="335"/>
            <ac:cxnSpMk id="123" creationId="{E01F7E89-E1BB-46F5-AE3A-1C81400F421E}"/>
          </ac:cxnSpMkLst>
        </pc:cxnChg>
        <pc:cxnChg chg="add mod">
          <ac:chgData name="wang feng" userId="a7ab61436c858eb9" providerId="LiveId" clId="{43004436-EB17-4B47-BD5B-BA072244E9F2}" dt="2018-11-27T15:14:09.068" v="815" actId="1076"/>
          <ac:cxnSpMkLst>
            <pc:docMk/>
            <pc:sldMk cId="3392931276" sldId="335"/>
            <ac:cxnSpMk id="124" creationId="{BCCF2FA0-A651-4E55-87C6-D1CD099AB852}"/>
          </ac:cxnSpMkLst>
        </pc:cxnChg>
        <pc:cxnChg chg="add mod">
          <ac:chgData name="wang feng" userId="a7ab61436c858eb9" providerId="LiveId" clId="{43004436-EB17-4B47-BD5B-BA072244E9F2}" dt="2018-11-27T15:14:09.068" v="815" actId="1076"/>
          <ac:cxnSpMkLst>
            <pc:docMk/>
            <pc:sldMk cId="3392931276" sldId="335"/>
            <ac:cxnSpMk id="125" creationId="{31E5B47E-2E16-412C-9035-257B5D2D1A41}"/>
          </ac:cxnSpMkLst>
        </pc:cxnChg>
        <pc:cxnChg chg="add mod">
          <ac:chgData name="wang feng" userId="a7ab61436c858eb9" providerId="LiveId" clId="{43004436-EB17-4B47-BD5B-BA072244E9F2}" dt="2018-11-27T15:14:09.068" v="815" actId="1076"/>
          <ac:cxnSpMkLst>
            <pc:docMk/>
            <pc:sldMk cId="3392931276" sldId="335"/>
            <ac:cxnSpMk id="126" creationId="{9042AF1B-6C04-4DFC-9E59-E0D6871E9BFB}"/>
          </ac:cxnSpMkLst>
        </pc:cxnChg>
        <pc:cxnChg chg="add mod">
          <ac:chgData name="wang feng" userId="a7ab61436c858eb9" providerId="LiveId" clId="{43004436-EB17-4B47-BD5B-BA072244E9F2}" dt="2018-11-27T15:14:09.068" v="815" actId="1076"/>
          <ac:cxnSpMkLst>
            <pc:docMk/>
            <pc:sldMk cId="3392931276" sldId="335"/>
            <ac:cxnSpMk id="127" creationId="{EF94B0DB-53F1-4BB2-9BA5-F2B282580367}"/>
          </ac:cxnSpMkLst>
        </pc:cxnChg>
        <pc:cxnChg chg="add mod">
          <ac:chgData name="wang feng" userId="a7ab61436c858eb9" providerId="LiveId" clId="{43004436-EB17-4B47-BD5B-BA072244E9F2}" dt="2018-11-27T15:14:09.068" v="815" actId="1076"/>
          <ac:cxnSpMkLst>
            <pc:docMk/>
            <pc:sldMk cId="3392931276" sldId="335"/>
            <ac:cxnSpMk id="128" creationId="{EB726038-533D-4BDA-8D20-243D0245B447}"/>
          </ac:cxnSpMkLst>
        </pc:cxnChg>
        <pc:cxnChg chg="add mod">
          <ac:chgData name="wang feng" userId="a7ab61436c858eb9" providerId="LiveId" clId="{43004436-EB17-4B47-BD5B-BA072244E9F2}" dt="2018-11-27T15:14:09.068" v="815" actId="1076"/>
          <ac:cxnSpMkLst>
            <pc:docMk/>
            <pc:sldMk cId="3392931276" sldId="335"/>
            <ac:cxnSpMk id="129" creationId="{D1BC6AB5-B3EE-4A08-95B0-68C0B40F9C4C}"/>
          </ac:cxnSpMkLst>
        </pc:cxnChg>
        <pc:cxnChg chg="add mod">
          <ac:chgData name="wang feng" userId="a7ab61436c858eb9" providerId="LiveId" clId="{43004436-EB17-4B47-BD5B-BA072244E9F2}" dt="2018-11-27T15:14:09.068" v="815" actId="1076"/>
          <ac:cxnSpMkLst>
            <pc:docMk/>
            <pc:sldMk cId="3392931276" sldId="335"/>
            <ac:cxnSpMk id="130" creationId="{2636E1CC-2176-480E-AF56-33AB71D8941D}"/>
          </ac:cxnSpMkLst>
        </pc:cxnChg>
        <pc:cxnChg chg="add mod">
          <ac:chgData name="wang feng" userId="a7ab61436c858eb9" providerId="LiveId" clId="{43004436-EB17-4B47-BD5B-BA072244E9F2}" dt="2018-11-27T15:14:09.068" v="815" actId="1076"/>
          <ac:cxnSpMkLst>
            <pc:docMk/>
            <pc:sldMk cId="3392931276" sldId="335"/>
            <ac:cxnSpMk id="131" creationId="{BC761ABF-B86C-4577-9D1C-10AEF7DC8056}"/>
          </ac:cxnSpMkLst>
        </pc:cxnChg>
        <pc:cxnChg chg="add mod">
          <ac:chgData name="wang feng" userId="a7ab61436c858eb9" providerId="LiveId" clId="{43004436-EB17-4B47-BD5B-BA072244E9F2}" dt="2018-11-27T15:14:09.068" v="815" actId="1076"/>
          <ac:cxnSpMkLst>
            <pc:docMk/>
            <pc:sldMk cId="3392931276" sldId="335"/>
            <ac:cxnSpMk id="132" creationId="{4D5ED962-5A0B-4EBA-B46F-40311609EDB0}"/>
          </ac:cxnSpMkLst>
        </pc:cxnChg>
        <pc:cxnChg chg="add mod">
          <ac:chgData name="wang feng" userId="a7ab61436c858eb9" providerId="LiveId" clId="{43004436-EB17-4B47-BD5B-BA072244E9F2}" dt="2018-11-27T15:14:09.068" v="815" actId="1076"/>
          <ac:cxnSpMkLst>
            <pc:docMk/>
            <pc:sldMk cId="3392931276" sldId="335"/>
            <ac:cxnSpMk id="133" creationId="{5C9177A8-919A-442C-BC89-64051441380C}"/>
          </ac:cxnSpMkLst>
        </pc:cxnChg>
        <pc:cxnChg chg="add mod">
          <ac:chgData name="wang feng" userId="a7ab61436c858eb9" providerId="LiveId" clId="{43004436-EB17-4B47-BD5B-BA072244E9F2}" dt="2018-11-27T15:14:09.068" v="815" actId="1076"/>
          <ac:cxnSpMkLst>
            <pc:docMk/>
            <pc:sldMk cId="3392931276" sldId="335"/>
            <ac:cxnSpMk id="134" creationId="{F49DAE4C-0B64-4FF0-9B3F-B06F57950294}"/>
          </ac:cxnSpMkLst>
        </pc:cxnChg>
        <pc:cxnChg chg="add mod">
          <ac:chgData name="wang feng" userId="a7ab61436c858eb9" providerId="LiveId" clId="{43004436-EB17-4B47-BD5B-BA072244E9F2}" dt="2018-11-27T15:14:09.068" v="815" actId="1076"/>
          <ac:cxnSpMkLst>
            <pc:docMk/>
            <pc:sldMk cId="3392931276" sldId="335"/>
            <ac:cxnSpMk id="135" creationId="{97812936-FFCB-4AE6-8361-8ED3FCCBA468}"/>
          </ac:cxnSpMkLst>
        </pc:cxnChg>
        <pc:cxnChg chg="add mod">
          <ac:chgData name="wang feng" userId="a7ab61436c858eb9" providerId="LiveId" clId="{43004436-EB17-4B47-BD5B-BA072244E9F2}" dt="2018-11-27T15:14:09.068" v="815" actId="1076"/>
          <ac:cxnSpMkLst>
            <pc:docMk/>
            <pc:sldMk cId="3392931276" sldId="335"/>
            <ac:cxnSpMk id="136" creationId="{D9662153-D1EE-4DC6-846D-E6554381F8C8}"/>
          </ac:cxnSpMkLst>
        </pc:cxnChg>
        <pc:cxnChg chg="add mod">
          <ac:chgData name="wang feng" userId="a7ab61436c858eb9" providerId="LiveId" clId="{43004436-EB17-4B47-BD5B-BA072244E9F2}" dt="2018-11-27T15:14:09.068" v="815" actId="1076"/>
          <ac:cxnSpMkLst>
            <pc:docMk/>
            <pc:sldMk cId="3392931276" sldId="335"/>
            <ac:cxnSpMk id="137" creationId="{91D2F3FE-3D87-4D09-9580-97B740F4A4F9}"/>
          </ac:cxnSpMkLst>
        </pc:cxnChg>
        <pc:cxnChg chg="add mod">
          <ac:chgData name="wang feng" userId="a7ab61436c858eb9" providerId="LiveId" clId="{43004436-EB17-4B47-BD5B-BA072244E9F2}" dt="2018-11-27T15:14:09.068" v="815" actId="1076"/>
          <ac:cxnSpMkLst>
            <pc:docMk/>
            <pc:sldMk cId="3392931276" sldId="335"/>
            <ac:cxnSpMk id="138" creationId="{89E06A79-975E-47C8-905E-4302C7FB5005}"/>
          </ac:cxnSpMkLst>
        </pc:cxnChg>
        <pc:cxnChg chg="add mod">
          <ac:chgData name="wang feng" userId="a7ab61436c858eb9" providerId="LiveId" clId="{43004436-EB17-4B47-BD5B-BA072244E9F2}" dt="2018-11-27T15:14:09.068" v="815" actId="1076"/>
          <ac:cxnSpMkLst>
            <pc:docMk/>
            <pc:sldMk cId="3392931276" sldId="335"/>
            <ac:cxnSpMk id="139" creationId="{C8B5E8A8-6393-46BD-ADC3-C6404DA5E8CD}"/>
          </ac:cxnSpMkLst>
        </pc:cxnChg>
        <pc:cxnChg chg="add mod">
          <ac:chgData name="wang feng" userId="a7ab61436c858eb9" providerId="LiveId" clId="{43004436-EB17-4B47-BD5B-BA072244E9F2}" dt="2018-11-27T15:14:09.068" v="815" actId="1076"/>
          <ac:cxnSpMkLst>
            <pc:docMk/>
            <pc:sldMk cId="3392931276" sldId="335"/>
            <ac:cxnSpMk id="140" creationId="{3E97EE45-DE73-44B3-8618-607FD8E7C1F4}"/>
          </ac:cxnSpMkLst>
        </pc:cxnChg>
        <pc:cxnChg chg="add mod">
          <ac:chgData name="wang feng" userId="a7ab61436c858eb9" providerId="LiveId" clId="{43004436-EB17-4B47-BD5B-BA072244E9F2}" dt="2018-11-27T15:14:09.068" v="815" actId="1076"/>
          <ac:cxnSpMkLst>
            <pc:docMk/>
            <pc:sldMk cId="3392931276" sldId="335"/>
            <ac:cxnSpMk id="141" creationId="{3CE106A9-2079-4A27-828B-45C81DFC8488}"/>
          </ac:cxnSpMkLst>
        </pc:cxnChg>
        <pc:cxnChg chg="add mod">
          <ac:chgData name="wang feng" userId="a7ab61436c858eb9" providerId="LiveId" clId="{43004436-EB17-4B47-BD5B-BA072244E9F2}" dt="2018-11-27T15:14:09.068" v="815" actId="1076"/>
          <ac:cxnSpMkLst>
            <pc:docMk/>
            <pc:sldMk cId="3392931276" sldId="335"/>
            <ac:cxnSpMk id="142" creationId="{04F7D151-6891-42E8-9784-660CCE1108EA}"/>
          </ac:cxnSpMkLst>
        </pc:cxnChg>
        <pc:cxnChg chg="add mod">
          <ac:chgData name="wang feng" userId="a7ab61436c858eb9" providerId="LiveId" clId="{43004436-EB17-4B47-BD5B-BA072244E9F2}" dt="2018-11-27T15:14:09.068" v="815" actId="1076"/>
          <ac:cxnSpMkLst>
            <pc:docMk/>
            <pc:sldMk cId="3392931276" sldId="335"/>
            <ac:cxnSpMk id="143" creationId="{2C8C09AF-868F-4F46-B557-9A1A16D23CD2}"/>
          </ac:cxnSpMkLst>
        </pc:cxnChg>
        <pc:cxnChg chg="add mod">
          <ac:chgData name="wang feng" userId="a7ab61436c858eb9" providerId="LiveId" clId="{43004436-EB17-4B47-BD5B-BA072244E9F2}" dt="2018-11-27T15:14:09.068" v="815" actId="1076"/>
          <ac:cxnSpMkLst>
            <pc:docMk/>
            <pc:sldMk cId="3392931276" sldId="335"/>
            <ac:cxnSpMk id="144" creationId="{18220104-897A-449D-A0AE-CEC54559EF9E}"/>
          </ac:cxnSpMkLst>
        </pc:cxnChg>
        <pc:cxnChg chg="add mod">
          <ac:chgData name="wang feng" userId="a7ab61436c858eb9" providerId="LiveId" clId="{43004436-EB17-4B47-BD5B-BA072244E9F2}" dt="2018-11-27T15:14:09.068" v="815" actId="1076"/>
          <ac:cxnSpMkLst>
            <pc:docMk/>
            <pc:sldMk cId="3392931276" sldId="335"/>
            <ac:cxnSpMk id="145" creationId="{662DC209-71AD-4C07-A52D-F0BA3715C229}"/>
          </ac:cxnSpMkLst>
        </pc:cxnChg>
        <pc:cxnChg chg="add mod">
          <ac:chgData name="wang feng" userId="a7ab61436c858eb9" providerId="LiveId" clId="{43004436-EB17-4B47-BD5B-BA072244E9F2}" dt="2018-11-27T15:14:09.068" v="815" actId="1076"/>
          <ac:cxnSpMkLst>
            <pc:docMk/>
            <pc:sldMk cId="3392931276" sldId="335"/>
            <ac:cxnSpMk id="146" creationId="{07DD3F09-9157-415F-A9A7-7390EAFD57F5}"/>
          </ac:cxnSpMkLst>
        </pc:cxnChg>
        <pc:cxnChg chg="add mod">
          <ac:chgData name="wang feng" userId="a7ab61436c858eb9" providerId="LiveId" clId="{43004436-EB17-4B47-BD5B-BA072244E9F2}" dt="2018-11-27T15:14:09.068" v="815" actId="1076"/>
          <ac:cxnSpMkLst>
            <pc:docMk/>
            <pc:sldMk cId="3392931276" sldId="335"/>
            <ac:cxnSpMk id="147" creationId="{5F2DA8D8-3B1D-40C3-B7B5-A52D8A987091}"/>
          </ac:cxnSpMkLst>
        </pc:cxnChg>
        <pc:cxnChg chg="add mod">
          <ac:chgData name="wang feng" userId="a7ab61436c858eb9" providerId="LiveId" clId="{43004436-EB17-4B47-BD5B-BA072244E9F2}" dt="2018-11-27T15:15:46.667" v="828" actId="14100"/>
          <ac:cxnSpMkLst>
            <pc:docMk/>
            <pc:sldMk cId="3392931276" sldId="335"/>
            <ac:cxnSpMk id="844" creationId="{2373A6AF-C256-461B-924A-90444D0A6775}"/>
          </ac:cxnSpMkLst>
        </pc:cxnChg>
      </pc:sldChg>
      <pc:sldChg chg="modSp add">
        <pc:chgData name="wang feng" userId="a7ab61436c858eb9" providerId="LiveId" clId="{43004436-EB17-4B47-BD5B-BA072244E9F2}" dt="2018-11-27T15:45:15.304" v="935"/>
        <pc:sldMkLst>
          <pc:docMk/>
          <pc:sldMk cId="1886747008" sldId="336"/>
        </pc:sldMkLst>
        <pc:spChg chg="mod">
          <ac:chgData name="wang feng" userId="a7ab61436c858eb9" providerId="LiveId" clId="{43004436-EB17-4B47-BD5B-BA072244E9F2}" dt="2018-11-27T15:45:15.304" v="935"/>
          <ac:spMkLst>
            <pc:docMk/>
            <pc:sldMk cId="1886747008" sldId="336"/>
            <ac:spMk id="2" creationId="{80D7B390-6AA1-4720-9247-CDC3210CC501}"/>
          </ac:spMkLst>
        </pc:spChg>
      </pc:sldChg>
      <pc:sldChg chg="add">
        <pc:chgData name="wang feng" userId="a7ab61436c858eb9" providerId="LiveId" clId="{43004436-EB17-4B47-BD5B-BA072244E9F2}" dt="2018-12-02T05:03:26.932" v="1047"/>
        <pc:sldMkLst>
          <pc:docMk/>
          <pc:sldMk cId="423209513" sldId="362"/>
        </pc:sldMkLst>
      </pc:sldChg>
    </pc:docChg>
  </pc:docChgLst>
  <pc:docChgLst>
    <pc:chgData name="wang feng" userId="a7ab61436c858eb9" providerId="LiveId" clId="{A8586FE7-EAC0-4DB2-99E7-F559AF79717C}"/>
    <pc:docChg chg="undo redo custSel addSld delSld modSld">
      <pc:chgData name="wang feng" userId="a7ab61436c858eb9" providerId="LiveId" clId="{A8586FE7-EAC0-4DB2-99E7-F559AF79717C}" dt="2018-12-03T08:50:39.417" v="1194" actId="20577"/>
      <pc:docMkLst>
        <pc:docMk/>
      </pc:docMkLst>
      <pc:sldChg chg="modSp">
        <pc:chgData name="wang feng" userId="a7ab61436c858eb9" providerId="LiveId" clId="{A8586FE7-EAC0-4DB2-99E7-F559AF79717C}" dt="2018-12-03T06:00:52.016" v="575" actId="20577"/>
        <pc:sldMkLst>
          <pc:docMk/>
          <pc:sldMk cId="676527676" sldId="301"/>
        </pc:sldMkLst>
        <pc:spChg chg="mod">
          <ac:chgData name="wang feng" userId="a7ab61436c858eb9" providerId="LiveId" clId="{A8586FE7-EAC0-4DB2-99E7-F559AF79717C}" dt="2018-12-03T06:00:52.016" v="575" actId="20577"/>
          <ac:spMkLst>
            <pc:docMk/>
            <pc:sldMk cId="676527676" sldId="301"/>
            <ac:spMk id="2" creationId="{F6ED062A-9C37-46C2-A91C-453EA1127A9B}"/>
          </ac:spMkLst>
        </pc:spChg>
      </pc:sldChg>
      <pc:sldChg chg="addSp modSp">
        <pc:chgData name="wang feng" userId="a7ab61436c858eb9" providerId="LiveId" clId="{A8586FE7-EAC0-4DB2-99E7-F559AF79717C}" dt="2018-12-03T07:06:21.240" v="681" actId="1076"/>
        <pc:sldMkLst>
          <pc:docMk/>
          <pc:sldMk cId="2337461217" sldId="317"/>
        </pc:sldMkLst>
        <pc:picChg chg="mod">
          <ac:chgData name="wang feng" userId="a7ab61436c858eb9" providerId="LiveId" clId="{A8586FE7-EAC0-4DB2-99E7-F559AF79717C}" dt="2018-12-03T07:06:09.456" v="679" actId="1076"/>
          <ac:picMkLst>
            <pc:docMk/>
            <pc:sldMk cId="2337461217" sldId="317"/>
            <ac:picMk id="4" creationId="{DF529462-DB21-4FD3-A98A-BCABFBB6010D}"/>
          </ac:picMkLst>
        </pc:picChg>
        <pc:picChg chg="mod">
          <ac:chgData name="wang feng" userId="a7ab61436c858eb9" providerId="LiveId" clId="{A8586FE7-EAC0-4DB2-99E7-F559AF79717C}" dt="2018-12-03T07:06:09.456" v="679" actId="1076"/>
          <ac:picMkLst>
            <pc:docMk/>
            <pc:sldMk cId="2337461217" sldId="317"/>
            <ac:picMk id="5" creationId="{015DC203-3DC3-4795-96F7-8D4817DAA7D0}"/>
          </ac:picMkLst>
        </pc:picChg>
        <pc:picChg chg="add mod modCrop">
          <ac:chgData name="wang feng" userId="a7ab61436c858eb9" providerId="LiveId" clId="{A8586FE7-EAC0-4DB2-99E7-F559AF79717C}" dt="2018-12-03T07:06:21.240" v="681" actId="1076"/>
          <ac:picMkLst>
            <pc:docMk/>
            <pc:sldMk cId="2337461217" sldId="317"/>
            <ac:picMk id="6" creationId="{2BFB2EC6-1448-4C7D-87E3-4EE0F2769572}"/>
          </ac:picMkLst>
        </pc:picChg>
      </pc:sldChg>
      <pc:sldChg chg="addSp modSp">
        <pc:chgData name="wang feng" userId="a7ab61436c858eb9" providerId="LiveId" clId="{A8586FE7-EAC0-4DB2-99E7-F559AF79717C}" dt="2018-12-03T08:17:43.758" v="687" actId="1076"/>
        <pc:sldMkLst>
          <pc:docMk/>
          <pc:sldMk cId="4085119259" sldId="318"/>
        </pc:sldMkLst>
        <pc:spChg chg="add mod">
          <ac:chgData name="wang feng" userId="a7ab61436c858eb9" providerId="LiveId" clId="{A8586FE7-EAC0-4DB2-99E7-F559AF79717C}" dt="2018-12-03T06:02:56.755" v="590" actId="1076"/>
          <ac:spMkLst>
            <pc:docMk/>
            <pc:sldMk cId="4085119259" sldId="318"/>
            <ac:spMk id="3" creationId="{8FBE0F3F-BB9E-4D20-8BFF-C6C5A0236D7D}"/>
          </ac:spMkLst>
        </pc:spChg>
        <pc:picChg chg="mod">
          <ac:chgData name="wang feng" userId="a7ab61436c858eb9" providerId="LiveId" clId="{A8586FE7-EAC0-4DB2-99E7-F559AF79717C}" dt="2018-12-03T08:17:43.758" v="687" actId="1076"/>
          <ac:picMkLst>
            <pc:docMk/>
            <pc:sldMk cId="4085119259" sldId="318"/>
            <ac:picMk id="4" creationId="{B0904612-4D05-410B-B752-3C186414358C}"/>
          </ac:picMkLst>
        </pc:picChg>
      </pc:sldChg>
      <pc:sldChg chg="addSp delSp modSp">
        <pc:chgData name="wang feng" userId="a7ab61436c858eb9" providerId="LiveId" clId="{A8586FE7-EAC0-4DB2-99E7-F559AF79717C}" dt="2018-12-03T07:42:54.556" v="686" actId="1076"/>
        <pc:sldMkLst>
          <pc:docMk/>
          <pc:sldMk cId="3216206088" sldId="325"/>
        </pc:sldMkLst>
        <pc:graphicFrameChg chg="del">
          <ac:chgData name="wang feng" userId="a7ab61436c858eb9" providerId="LiveId" clId="{A8586FE7-EAC0-4DB2-99E7-F559AF79717C}" dt="2018-12-03T07:42:38.810" v="682" actId="478"/>
          <ac:graphicFrameMkLst>
            <pc:docMk/>
            <pc:sldMk cId="3216206088" sldId="325"/>
            <ac:graphicFrameMk id="4" creationId="{8CA88FC0-20BB-4CAF-A301-F2F52E02A582}"/>
          </ac:graphicFrameMkLst>
        </pc:graphicFrameChg>
        <pc:picChg chg="add mod">
          <ac:chgData name="wang feng" userId="a7ab61436c858eb9" providerId="LiveId" clId="{A8586FE7-EAC0-4DB2-99E7-F559AF79717C}" dt="2018-12-03T07:42:54.556" v="686" actId="1076"/>
          <ac:picMkLst>
            <pc:docMk/>
            <pc:sldMk cId="3216206088" sldId="325"/>
            <ac:picMk id="3" creationId="{B7EEFDDA-3399-49E0-8528-296ED29F4DD3}"/>
          </ac:picMkLst>
        </pc:picChg>
      </pc:sldChg>
      <pc:sldChg chg="addSp delSp modSp modTransition modAnim">
        <pc:chgData name="wang feng" userId="a7ab61436c858eb9" providerId="LiveId" clId="{A8586FE7-EAC0-4DB2-99E7-F559AF79717C}" dt="2018-12-03T02:52:04.711" v="68" actId="1076"/>
        <pc:sldMkLst>
          <pc:docMk/>
          <pc:sldMk cId="1661792189" sldId="328"/>
        </pc:sldMkLst>
        <pc:spChg chg="add mod">
          <ac:chgData name="wang feng" userId="a7ab61436c858eb9" providerId="LiveId" clId="{A8586FE7-EAC0-4DB2-99E7-F559AF79717C}" dt="2018-12-03T02:52:04.711" v="68" actId="1076"/>
          <ac:spMkLst>
            <pc:docMk/>
            <pc:sldMk cId="1661792189" sldId="328"/>
            <ac:spMk id="3" creationId="{1CFA656B-FA90-4C8C-B456-F93B3C0ADD45}"/>
          </ac:spMkLst>
        </pc:spChg>
        <pc:spChg chg="mod">
          <ac:chgData name="wang feng" userId="a7ab61436c858eb9" providerId="LiveId" clId="{A8586FE7-EAC0-4DB2-99E7-F559AF79717C}" dt="2018-12-03T02:38:48.495" v="30" actId="20577"/>
          <ac:spMkLst>
            <pc:docMk/>
            <pc:sldMk cId="1661792189" sldId="328"/>
            <ac:spMk id="4" creationId="{C7056398-DF7F-47AA-89D1-8676E968AB49}"/>
          </ac:spMkLst>
        </pc:spChg>
        <pc:picChg chg="add mod">
          <ac:chgData name="wang feng" userId="a7ab61436c858eb9" providerId="LiveId" clId="{A8586FE7-EAC0-4DB2-99E7-F559AF79717C}" dt="2018-12-03T02:41:10.447" v="54"/>
          <ac:picMkLst>
            <pc:docMk/>
            <pc:sldMk cId="1661792189" sldId="328"/>
            <ac:picMk id="5" creationId="{DD2CACEE-3AFC-4130-9C64-A1781BB6F1C7}"/>
          </ac:picMkLst>
        </pc:picChg>
        <pc:picChg chg="del">
          <ac:chgData name="wang feng" userId="a7ab61436c858eb9" providerId="LiveId" clId="{A8586FE7-EAC0-4DB2-99E7-F559AF79717C}" dt="2018-12-03T02:40:58.078" v="50" actId="478"/>
          <ac:picMkLst>
            <pc:docMk/>
            <pc:sldMk cId="1661792189" sldId="328"/>
            <ac:picMk id="6" creationId="{C9550D33-048B-484D-B256-38BE878D77EF}"/>
          </ac:picMkLst>
        </pc:picChg>
      </pc:sldChg>
      <pc:sldChg chg="modSp">
        <pc:chgData name="wang feng" userId="a7ab61436c858eb9" providerId="LiveId" clId="{A8586FE7-EAC0-4DB2-99E7-F559AF79717C}" dt="2018-12-03T06:32:25.517" v="595" actId="255"/>
        <pc:sldMkLst>
          <pc:docMk/>
          <pc:sldMk cId="4004597825" sldId="329"/>
        </pc:sldMkLst>
        <pc:spChg chg="mod">
          <ac:chgData name="wang feng" userId="a7ab61436c858eb9" providerId="LiveId" clId="{A8586FE7-EAC0-4DB2-99E7-F559AF79717C}" dt="2018-12-03T06:32:25.517" v="595" actId="255"/>
          <ac:spMkLst>
            <pc:docMk/>
            <pc:sldMk cId="4004597825" sldId="329"/>
            <ac:spMk id="5" creationId="{C8AB9C1B-E650-4D14-8609-735F48E4BD1E}"/>
          </ac:spMkLst>
        </pc:spChg>
      </pc:sldChg>
      <pc:sldChg chg="modSp">
        <pc:chgData name="wang feng" userId="a7ab61436c858eb9" providerId="LiveId" clId="{A8586FE7-EAC0-4DB2-99E7-F559AF79717C}" dt="2018-12-03T02:44:42.015" v="67" actId="20577"/>
        <pc:sldMkLst>
          <pc:docMk/>
          <pc:sldMk cId="1943682721" sldId="331"/>
        </pc:sldMkLst>
        <pc:spChg chg="mod">
          <ac:chgData name="wang feng" userId="a7ab61436c858eb9" providerId="LiveId" clId="{A8586FE7-EAC0-4DB2-99E7-F559AF79717C}" dt="2018-12-03T02:44:42.015" v="67" actId="20577"/>
          <ac:spMkLst>
            <pc:docMk/>
            <pc:sldMk cId="1943682721" sldId="331"/>
            <ac:spMk id="3" creationId="{5B0114A4-DBA0-4387-9E8A-C2166F0DAEF7}"/>
          </ac:spMkLst>
        </pc:spChg>
      </pc:sldChg>
      <pc:sldChg chg="modSp">
        <pc:chgData name="wang feng" userId="a7ab61436c858eb9" providerId="LiveId" clId="{A8586FE7-EAC0-4DB2-99E7-F559AF79717C}" dt="2018-12-03T06:32:42.724" v="602"/>
        <pc:sldMkLst>
          <pc:docMk/>
          <pc:sldMk cId="2635420235" sldId="337"/>
        </pc:sldMkLst>
        <pc:spChg chg="mod">
          <ac:chgData name="wang feng" userId="a7ab61436c858eb9" providerId="LiveId" clId="{A8586FE7-EAC0-4DB2-99E7-F559AF79717C}" dt="2018-12-03T06:32:42.724" v="602"/>
          <ac:spMkLst>
            <pc:docMk/>
            <pc:sldMk cId="2635420235" sldId="337"/>
            <ac:spMk id="6" creationId="{DEF66CDE-12D5-4656-BA51-621A2A8974A6}"/>
          </ac:spMkLst>
        </pc:spChg>
      </pc:sldChg>
      <pc:sldChg chg="modSp">
        <pc:chgData name="wang feng" userId="a7ab61436c858eb9" providerId="LiveId" clId="{A8586FE7-EAC0-4DB2-99E7-F559AF79717C}" dt="2018-12-03T06:35:07.111" v="608" actId="1076"/>
        <pc:sldMkLst>
          <pc:docMk/>
          <pc:sldMk cId="2959424514" sldId="339"/>
        </pc:sldMkLst>
        <pc:picChg chg="mod">
          <ac:chgData name="wang feng" userId="a7ab61436c858eb9" providerId="LiveId" clId="{A8586FE7-EAC0-4DB2-99E7-F559AF79717C}" dt="2018-12-03T06:35:07.111" v="608" actId="1076"/>
          <ac:picMkLst>
            <pc:docMk/>
            <pc:sldMk cId="2959424514" sldId="339"/>
            <ac:picMk id="4" creationId="{34F1488A-919A-4538-BEE4-3FE2DD49E29E}"/>
          </ac:picMkLst>
        </pc:picChg>
      </pc:sldChg>
      <pc:sldChg chg="modSp">
        <pc:chgData name="wang feng" userId="a7ab61436c858eb9" providerId="LiveId" clId="{A8586FE7-EAC0-4DB2-99E7-F559AF79717C}" dt="2018-12-03T06:33:49.701" v="606" actId="1076"/>
        <pc:sldMkLst>
          <pc:docMk/>
          <pc:sldMk cId="1456822114" sldId="342"/>
        </pc:sldMkLst>
        <pc:picChg chg="mod">
          <ac:chgData name="wang feng" userId="a7ab61436c858eb9" providerId="LiveId" clId="{A8586FE7-EAC0-4DB2-99E7-F559AF79717C}" dt="2018-12-03T06:33:49.701" v="606" actId="1076"/>
          <ac:picMkLst>
            <pc:docMk/>
            <pc:sldMk cId="1456822114" sldId="342"/>
            <ac:picMk id="28" creationId="{F38EA32D-E0B2-406A-AA14-626EA7CC4225}"/>
          </ac:picMkLst>
        </pc:picChg>
      </pc:sldChg>
      <pc:sldChg chg="modSp">
        <pc:chgData name="wang feng" userId="a7ab61436c858eb9" providerId="LiveId" clId="{A8586FE7-EAC0-4DB2-99E7-F559AF79717C}" dt="2018-12-03T07:04:13.241" v="672" actId="1076"/>
        <pc:sldMkLst>
          <pc:docMk/>
          <pc:sldMk cId="369011087" sldId="361"/>
        </pc:sldMkLst>
        <pc:grpChg chg="mod">
          <ac:chgData name="wang feng" userId="a7ab61436c858eb9" providerId="LiveId" clId="{A8586FE7-EAC0-4DB2-99E7-F559AF79717C}" dt="2018-12-03T07:04:13.241" v="672" actId="1076"/>
          <ac:grpSpMkLst>
            <pc:docMk/>
            <pc:sldMk cId="369011087" sldId="361"/>
            <ac:grpSpMk id="8" creationId="{FD4D9151-5AB6-4CAB-A9F2-AF2A0951DBCE}"/>
          </ac:grpSpMkLst>
        </pc:grpChg>
      </pc:sldChg>
      <pc:sldChg chg="add del">
        <pc:chgData name="wang feng" userId="a7ab61436c858eb9" providerId="LiveId" clId="{A8586FE7-EAC0-4DB2-99E7-F559AF79717C}" dt="2018-12-03T05:47:56.949" v="564"/>
        <pc:sldMkLst>
          <pc:docMk/>
          <pc:sldMk cId="3190405345" sldId="363"/>
        </pc:sldMkLst>
      </pc:sldChg>
      <pc:sldChg chg="add">
        <pc:chgData name="wang feng" userId="a7ab61436c858eb9" providerId="LiveId" clId="{A8586FE7-EAC0-4DB2-99E7-F559AF79717C}" dt="2018-12-03T05:47:56.949" v="564"/>
        <pc:sldMkLst>
          <pc:docMk/>
          <pc:sldMk cId="1156009290" sldId="365"/>
        </pc:sldMkLst>
      </pc:sldChg>
      <pc:sldChg chg="addSp modSp add">
        <pc:chgData name="wang feng" userId="a7ab61436c858eb9" providerId="LiveId" clId="{A8586FE7-EAC0-4DB2-99E7-F559AF79717C}" dt="2018-12-03T02:57:06.240" v="208" actId="20577"/>
        <pc:sldMkLst>
          <pc:docMk/>
          <pc:sldMk cId="3111538019" sldId="366"/>
        </pc:sldMkLst>
        <pc:spChg chg="mod">
          <ac:chgData name="wang feng" userId="a7ab61436c858eb9" providerId="LiveId" clId="{A8586FE7-EAC0-4DB2-99E7-F559AF79717C}" dt="2018-12-03T02:55:17.372" v="112"/>
          <ac:spMkLst>
            <pc:docMk/>
            <pc:sldMk cId="3111538019" sldId="366"/>
            <ac:spMk id="2" creationId="{A7B692FB-920B-496D-BB4C-BF81B28D13FB}"/>
          </ac:spMkLst>
        </pc:spChg>
        <pc:spChg chg="mod">
          <ac:chgData name="wang feng" userId="a7ab61436c858eb9" providerId="LiveId" clId="{A8586FE7-EAC0-4DB2-99E7-F559AF79717C}" dt="2018-12-03T02:57:06.240" v="208" actId="20577"/>
          <ac:spMkLst>
            <pc:docMk/>
            <pc:sldMk cId="3111538019" sldId="366"/>
            <ac:spMk id="3" creationId="{CDDB3D6D-C5BF-4A1B-8B29-1FFFDF3B39B3}"/>
          </ac:spMkLst>
        </pc:spChg>
        <pc:picChg chg="add mod">
          <ac:chgData name="wang feng" userId="a7ab61436c858eb9" providerId="LiveId" clId="{A8586FE7-EAC0-4DB2-99E7-F559AF79717C}" dt="2018-12-03T02:54:48.216" v="107" actId="1076"/>
          <ac:picMkLst>
            <pc:docMk/>
            <pc:sldMk cId="3111538019" sldId="366"/>
            <ac:picMk id="4" creationId="{878C5014-D517-4249-BA7B-FA5896BA7296}"/>
          </ac:picMkLst>
        </pc:picChg>
      </pc:sldChg>
      <pc:sldChg chg="addSp delSp modSp add modAnim">
        <pc:chgData name="wang feng" userId="a7ab61436c858eb9" providerId="LiveId" clId="{A8586FE7-EAC0-4DB2-99E7-F559AF79717C}" dt="2018-12-03T07:02:43.690" v="670"/>
        <pc:sldMkLst>
          <pc:docMk/>
          <pc:sldMk cId="981430932" sldId="367"/>
        </pc:sldMkLst>
        <pc:spChg chg="mod">
          <ac:chgData name="wang feng" userId="a7ab61436c858eb9" providerId="LiveId" clId="{A8586FE7-EAC0-4DB2-99E7-F559AF79717C}" dt="2018-12-03T03:13:25.348" v="233"/>
          <ac:spMkLst>
            <pc:docMk/>
            <pc:sldMk cId="981430932" sldId="367"/>
            <ac:spMk id="2" creationId="{668A98C6-A913-4DE4-A7E9-608315AA8189}"/>
          </ac:spMkLst>
        </pc:spChg>
        <pc:spChg chg="mod">
          <ac:chgData name="wang feng" userId="a7ab61436c858eb9" providerId="LiveId" clId="{A8586FE7-EAC0-4DB2-99E7-F559AF79717C}" dt="2018-12-03T03:19:14.144" v="327" actId="14100"/>
          <ac:spMkLst>
            <pc:docMk/>
            <pc:sldMk cId="981430932" sldId="367"/>
            <ac:spMk id="3" creationId="{79A4DFC4-F154-4C5E-8406-905CED0F63E1}"/>
          </ac:spMkLst>
        </pc:spChg>
        <pc:spChg chg="add del mod">
          <ac:chgData name="wang feng" userId="a7ab61436c858eb9" providerId="LiveId" clId="{A8586FE7-EAC0-4DB2-99E7-F559AF79717C}" dt="2018-12-03T03:19:01.860" v="315" actId="478"/>
          <ac:spMkLst>
            <pc:docMk/>
            <pc:sldMk cId="981430932" sldId="367"/>
            <ac:spMk id="6" creationId="{3A5FEBDA-D0F5-47C4-BAD4-7FD2D8DA0880}"/>
          </ac:spMkLst>
        </pc:spChg>
        <pc:spChg chg="add mod">
          <ac:chgData name="wang feng" userId="a7ab61436c858eb9" providerId="LiveId" clId="{A8586FE7-EAC0-4DB2-99E7-F559AF79717C}" dt="2018-12-03T03:20:20.219" v="350" actId="164"/>
          <ac:spMkLst>
            <pc:docMk/>
            <pc:sldMk cId="981430932" sldId="367"/>
            <ac:spMk id="7" creationId="{11E461CD-5384-4551-8EAC-45DA637A536E}"/>
          </ac:spMkLst>
        </pc:spChg>
        <pc:spChg chg="add mod">
          <ac:chgData name="wang feng" userId="a7ab61436c858eb9" providerId="LiveId" clId="{A8586FE7-EAC0-4DB2-99E7-F559AF79717C}" dt="2018-12-03T03:20:47.704" v="360" actId="1076"/>
          <ac:spMkLst>
            <pc:docMk/>
            <pc:sldMk cId="981430932" sldId="367"/>
            <ac:spMk id="10" creationId="{84F563E6-5EDB-461A-970C-E743EB5504BD}"/>
          </ac:spMkLst>
        </pc:spChg>
        <pc:spChg chg="add mod">
          <ac:chgData name="wang feng" userId="a7ab61436c858eb9" providerId="LiveId" clId="{A8586FE7-EAC0-4DB2-99E7-F559AF79717C}" dt="2018-12-03T07:01:51.269" v="665" actId="164"/>
          <ac:spMkLst>
            <pc:docMk/>
            <pc:sldMk cId="981430932" sldId="367"/>
            <ac:spMk id="11" creationId="{8F3A24B8-9FB9-41A4-A5DA-8C0C0B38E4D9}"/>
          </ac:spMkLst>
        </pc:spChg>
        <pc:spChg chg="add mod">
          <ac:chgData name="wang feng" userId="a7ab61436c858eb9" providerId="LiveId" clId="{A8586FE7-EAC0-4DB2-99E7-F559AF79717C}" dt="2018-12-03T07:02:20.948" v="668" actId="14100"/>
          <ac:spMkLst>
            <pc:docMk/>
            <pc:sldMk cId="981430932" sldId="367"/>
            <ac:spMk id="12" creationId="{072100CA-5E22-4102-9D77-E137014DA0AD}"/>
          </ac:spMkLst>
        </pc:spChg>
        <pc:grpChg chg="add mod">
          <ac:chgData name="wang feng" userId="a7ab61436c858eb9" providerId="LiveId" clId="{A8586FE7-EAC0-4DB2-99E7-F559AF79717C}" dt="2018-12-03T03:20:20.219" v="350" actId="164"/>
          <ac:grpSpMkLst>
            <pc:docMk/>
            <pc:sldMk cId="981430932" sldId="367"/>
            <ac:grpSpMk id="9" creationId="{8C864091-B905-4817-92EB-04AF1F04AE12}"/>
          </ac:grpSpMkLst>
        </pc:grpChg>
        <pc:grpChg chg="add mod">
          <ac:chgData name="wang feng" userId="a7ab61436c858eb9" providerId="LiveId" clId="{A8586FE7-EAC0-4DB2-99E7-F559AF79717C}" dt="2018-12-03T07:02:24.352" v="669" actId="1076"/>
          <ac:grpSpMkLst>
            <pc:docMk/>
            <pc:sldMk cId="981430932" sldId="367"/>
            <ac:grpSpMk id="14" creationId="{0018E1C8-B2E6-47A0-9033-966D3E20753C}"/>
          </ac:grpSpMkLst>
        </pc:grpChg>
        <pc:picChg chg="add mod">
          <ac:chgData name="wang feng" userId="a7ab61436c858eb9" providerId="LiveId" clId="{A8586FE7-EAC0-4DB2-99E7-F559AF79717C}" dt="2018-12-03T03:16:28.217" v="290"/>
          <ac:picMkLst>
            <pc:docMk/>
            <pc:sldMk cId="981430932" sldId="367"/>
            <ac:picMk id="4" creationId="{A0BAF91F-D26F-40D4-8201-75F841288664}"/>
          </ac:picMkLst>
        </pc:picChg>
        <pc:picChg chg="add mod">
          <ac:chgData name="wang feng" userId="a7ab61436c858eb9" providerId="LiveId" clId="{A8586FE7-EAC0-4DB2-99E7-F559AF79717C}" dt="2018-12-03T03:17:55.640" v="305"/>
          <ac:picMkLst>
            <pc:docMk/>
            <pc:sldMk cId="981430932" sldId="367"/>
            <ac:picMk id="5" creationId="{3848A238-40E5-41CD-901F-BB2BB498DC27}"/>
          </ac:picMkLst>
        </pc:picChg>
        <pc:picChg chg="add mod">
          <ac:chgData name="wang feng" userId="a7ab61436c858eb9" providerId="LiveId" clId="{A8586FE7-EAC0-4DB2-99E7-F559AF79717C}" dt="2018-12-03T03:21:59.921" v="364" actId="1076"/>
          <ac:picMkLst>
            <pc:docMk/>
            <pc:sldMk cId="981430932" sldId="367"/>
            <ac:picMk id="8" creationId="{9C622E18-BFF8-47C9-9AF0-6B11ED9389D1}"/>
          </ac:picMkLst>
        </pc:picChg>
        <pc:picChg chg="add mod">
          <ac:chgData name="wang feng" userId="a7ab61436c858eb9" providerId="LiveId" clId="{A8586FE7-EAC0-4DB2-99E7-F559AF79717C}" dt="2018-12-03T07:01:51.269" v="665" actId="164"/>
          <ac:picMkLst>
            <pc:docMk/>
            <pc:sldMk cId="981430932" sldId="367"/>
            <ac:picMk id="13" creationId="{09AB1E0C-71B3-41A6-82B8-2D86BB9A5E3A}"/>
          </ac:picMkLst>
        </pc:picChg>
      </pc:sldChg>
      <pc:sldChg chg="addSp delSp modSp add modNotesTx">
        <pc:chgData name="wang feng" userId="a7ab61436c858eb9" providerId="LiveId" clId="{A8586FE7-EAC0-4DB2-99E7-F559AF79717C}" dt="2018-12-03T06:57:46.697" v="624" actId="20577"/>
        <pc:sldMkLst>
          <pc:docMk/>
          <pc:sldMk cId="3123222266" sldId="368"/>
        </pc:sldMkLst>
        <pc:spChg chg="mod">
          <ac:chgData name="wang feng" userId="a7ab61436c858eb9" providerId="LiveId" clId="{A8586FE7-EAC0-4DB2-99E7-F559AF79717C}" dt="2018-12-03T03:22:55.060" v="387"/>
          <ac:spMkLst>
            <pc:docMk/>
            <pc:sldMk cId="3123222266" sldId="368"/>
            <ac:spMk id="2" creationId="{1501F26D-5924-4F78-9DB7-C634A0F32C1E}"/>
          </ac:spMkLst>
        </pc:spChg>
        <pc:spChg chg="mod">
          <ac:chgData name="wang feng" userId="a7ab61436c858eb9" providerId="LiveId" clId="{A8586FE7-EAC0-4DB2-99E7-F559AF79717C}" dt="2018-12-03T03:30:53.542" v="536"/>
          <ac:spMkLst>
            <pc:docMk/>
            <pc:sldMk cId="3123222266" sldId="368"/>
            <ac:spMk id="3" creationId="{9E955A40-AB7B-4CFD-B97A-4A35862E0F37}"/>
          </ac:spMkLst>
        </pc:spChg>
        <pc:spChg chg="add mod">
          <ac:chgData name="wang feng" userId="a7ab61436c858eb9" providerId="LiveId" clId="{A8586FE7-EAC0-4DB2-99E7-F559AF79717C}" dt="2018-12-03T03:36:59.106" v="562" actId="1076"/>
          <ac:spMkLst>
            <pc:docMk/>
            <pc:sldMk cId="3123222266" sldId="368"/>
            <ac:spMk id="10" creationId="{2A2E0685-00CE-48E7-9CAD-B2BC7ACBC85B}"/>
          </ac:spMkLst>
        </pc:spChg>
        <pc:picChg chg="add mod">
          <ac:chgData name="wang feng" userId="a7ab61436c858eb9" providerId="LiveId" clId="{A8586FE7-EAC0-4DB2-99E7-F559AF79717C}" dt="2018-12-03T03:25:24.313" v="427" actId="1076"/>
          <ac:picMkLst>
            <pc:docMk/>
            <pc:sldMk cId="3123222266" sldId="368"/>
            <ac:picMk id="4" creationId="{2FCAC3A5-45C0-45B7-9DA1-7E9BC28B269D}"/>
          </ac:picMkLst>
        </pc:picChg>
        <pc:picChg chg="add del mod">
          <ac:chgData name="wang feng" userId="a7ab61436c858eb9" providerId="LiveId" clId="{A8586FE7-EAC0-4DB2-99E7-F559AF79717C}" dt="2018-12-03T03:28:11.738" v="440" actId="478"/>
          <ac:picMkLst>
            <pc:docMk/>
            <pc:sldMk cId="3123222266" sldId="368"/>
            <ac:picMk id="5" creationId="{9B5D1F42-CAB5-46F8-9979-E3FD2D81874A}"/>
          </ac:picMkLst>
        </pc:picChg>
        <pc:picChg chg="add del mod">
          <ac:chgData name="wang feng" userId="a7ab61436c858eb9" providerId="LiveId" clId="{A8586FE7-EAC0-4DB2-99E7-F559AF79717C}" dt="2018-12-03T03:30:25.154" v="468" actId="478"/>
          <ac:picMkLst>
            <pc:docMk/>
            <pc:sldMk cId="3123222266" sldId="368"/>
            <ac:picMk id="6" creationId="{B11D27F5-C46C-40B2-8DB3-54459E6B12C6}"/>
          </ac:picMkLst>
        </pc:picChg>
        <pc:picChg chg="add del mod">
          <ac:chgData name="wang feng" userId="a7ab61436c858eb9" providerId="LiveId" clId="{A8586FE7-EAC0-4DB2-99E7-F559AF79717C}" dt="2018-12-03T03:29:04.642" v="467" actId="478"/>
          <ac:picMkLst>
            <pc:docMk/>
            <pc:sldMk cId="3123222266" sldId="368"/>
            <ac:picMk id="7" creationId="{F7780C40-A9ED-4636-87D2-DC09CEADA66E}"/>
          </ac:picMkLst>
        </pc:picChg>
        <pc:picChg chg="add mod">
          <ac:chgData name="wang feng" userId="a7ab61436c858eb9" providerId="LiveId" clId="{A8586FE7-EAC0-4DB2-99E7-F559AF79717C}" dt="2018-12-03T03:30:33.081" v="471"/>
          <ac:picMkLst>
            <pc:docMk/>
            <pc:sldMk cId="3123222266" sldId="368"/>
            <ac:picMk id="8" creationId="{5C3F22EE-E6F7-4AE3-8462-D50D9869E53C}"/>
          </ac:picMkLst>
        </pc:picChg>
        <pc:picChg chg="add mod">
          <ac:chgData name="wang feng" userId="a7ab61436c858eb9" providerId="LiveId" clId="{A8586FE7-EAC0-4DB2-99E7-F559AF79717C}" dt="2018-12-03T03:37:06.305" v="563" actId="14100"/>
          <ac:picMkLst>
            <pc:docMk/>
            <pc:sldMk cId="3123222266" sldId="368"/>
            <ac:picMk id="9" creationId="{1EE9810D-58E6-4B8F-A059-CB04B00954F4}"/>
          </ac:picMkLst>
        </pc:picChg>
      </pc:sldChg>
      <pc:sldChg chg="add">
        <pc:chgData name="wang feng" userId="a7ab61436c858eb9" providerId="LiveId" clId="{A8586FE7-EAC0-4DB2-99E7-F559AF79717C}" dt="2018-12-03T05:47:56.949" v="564"/>
        <pc:sldMkLst>
          <pc:docMk/>
          <pc:sldMk cId="1437079471" sldId="369"/>
        </pc:sldMkLst>
      </pc:sldChg>
      <pc:sldChg chg="addSp delSp modSp add">
        <pc:chgData name="wang feng" userId="a7ab61436c858eb9" providerId="LiveId" clId="{A8586FE7-EAC0-4DB2-99E7-F559AF79717C}" dt="2018-12-03T08:44:38.803" v="918"/>
        <pc:sldMkLst>
          <pc:docMk/>
          <pc:sldMk cId="2417775249" sldId="370"/>
        </pc:sldMkLst>
        <pc:spChg chg="mod">
          <ac:chgData name="wang feng" userId="a7ab61436c858eb9" providerId="LiveId" clId="{A8586FE7-EAC0-4DB2-99E7-F559AF79717C}" dt="2018-12-03T08:29:24.554" v="790" actId="20577"/>
          <ac:spMkLst>
            <pc:docMk/>
            <pc:sldMk cId="2417775249" sldId="370"/>
            <ac:spMk id="2" creationId="{AECD2EA7-1258-4582-AE9B-79BCCC373349}"/>
          </ac:spMkLst>
        </pc:spChg>
        <pc:spChg chg="del">
          <ac:chgData name="wang feng" userId="a7ab61436c858eb9" providerId="LiveId" clId="{A8586FE7-EAC0-4DB2-99E7-F559AF79717C}" dt="2018-12-03T08:23:37.231" v="714" actId="478"/>
          <ac:spMkLst>
            <pc:docMk/>
            <pc:sldMk cId="2417775249" sldId="370"/>
            <ac:spMk id="3" creationId="{1EBC5CB1-38DF-4FAE-AE14-ADE89892B861}"/>
          </ac:spMkLst>
        </pc:spChg>
        <pc:spChg chg="add mod">
          <ac:chgData name="wang feng" userId="a7ab61436c858eb9" providerId="LiveId" clId="{A8586FE7-EAC0-4DB2-99E7-F559AF79717C}" dt="2018-12-03T08:44:16.448" v="901" actId="1076"/>
          <ac:spMkLst>
            <pc:docMk/>
            <pc:sldMk cId="2417775249" sldId="370"/>
            <ac:spMk id="5" creationId="{05BEC3A0-4808-4541-95B2-9BB2F9B6E83D}"/>
          </ac:spMkLst>
        </pc:spChg>
        <pc:spChg chg="add mod">
          <ac:chgData name="wang feng" userId="a7ab61436c858eb9" providerId="LiveId" clId="{A8586FE7-EAC0-4DB2-99E7-F559AF79717C}" dt="2018-12-03T08:44:16.448" v="901" actId="1076"/>
          <ac:spMkLst>
            <pc:docMk/>
            <pc:sldMk cId="2417775249" sldId="370"/>
            <ac:spMk id="8" creationId="{59369289-AFEE-432E-9CD1-6A861B094AF1}"/>
          </ac:spMkLst>
        </pc:spChg>
        <pc:spChg chg="add mod">
          <ac:chgData name="wang feng" userId="a7ab61436c858eb9" providerId="LiveId" clId="{A8586FE7-EAC0-4DB2-99E7-F559AF79717C}" dt="2018-12-03T08:44:38.803" v="918"/>
          <ac:spMkLst>
            <pc:docMk/>
            <pc:sldMk cId="2417775249" sldId="370"/>
            <ac:spMk id="9" creationId="{2BA58F4E-8AFA-46E7-A4E0-36EDF828ED98}"/>
          </ac:spMkLst>
        </pc:spChg>
        <pc:spChg chg="add mod">
          <ac:chgData name="wang feng" userId="a7ab61436c858eb9" providerId="LiveId" clId="{A8586FE7-EAC0-4DB2-99E7-F559AF79717C}" dt="2018-12-03T08:44:27.017" v="914"/>
          <ac:spMkLst>
            <pc:docMk/>
            <pc:sldMk cId="2417775249" sldId="370"/>
            <ac:spMk id="11" creationId="{98D5730C-A29C-4142-A4E5-24C0D3DB8FBE}"/>
          </ac:spMkLst>
        </pc:spChg>
        <pc:picChg chg="add mod">
          <ac:chgData name="wang feng" userId="a7ab61436c858eb9" providerId="LiveId" clId="{A8586FE7-EAC0-4DB2-99E7-F559AF79717C}" dt="2018-12-03T08:23:53.333" v="719" actId="1076"/>
          <ac:picMkLst>
            <pc:docMk/>
            <pc:sldMk cId="2417775249" sldId="370"/>
            <ac:picMk id="4" creationId="{8223A029-F819-4C78-BDFE-F7E0B2585F02}"/>
          </ac:picMkLst>
        </pc:picChg>
        <pc:picChg chg="add mod">
          <ac:chgData name="wang feng" userId="a7ab61436c858eb9" providerId="LiveId" clId="{A8586FE7-EAC0-4DB2-99E7-F559AF79717C}" dt="2018-12-03T08:44:16.448" v="901" actId="1076"/>
          <ac:picMkLst>
            <pc:docMk/>
            <pc:sldMk cId="2417775249" sldId="370"/>
            <ac:picMk id="6" creationId="{2970482B-1B15-4DE5-A496-F81C47369B42}"/>
          </ac:picMkLst>
        </pc:picChg>
        <pc:picChg chg="add mod">
          <ac:chgData name="wang feng" userId="a7ab61436c858eb9" providerId="LiveId" clId="{A8586FE7-EAC0-4DB2-99E7-F559AF79717C}" dt="2018-12-03T08:44:30.063" v="915" actId="1076"/>
          <ac:picMkLst>
            <pc:docMk/>
            <pc:sldMk cId="2417775249" sldId="370"/>
            <ac:picMk id="7" creationId="{5566BB66-D55D-4FAF-969F-458E689B374E}"/>
          </ac:picMkLst>
        </pc:picChg>
        <pc:picChg chg="add mod">
          <ac:chgData name="wang feng" userId="a7ab61436c858eb9" providerId="LiveId" clId="{A8586FE7-EAC0-4DB2-99E7-F559AF79717C}" dt="2018-12-03T08:44:16.448" v="901" actId="1076"/>
          <ac:picMkLst>
            <pc:docMk/>
            <pc:sldMk cId="2417775249" sldId="370"/>
            <ac:picMk id="10" creationId="{07EA7D7D-F7E1-415B-BEBB-435C7E0F06EF}"/>
          </ac:picMkLst>
        </pc:picChg>
      </pc:sldChg>
      <pc:sldChg chg="addSp delSp modSp add">
        <pc:chgData name="wang feng" userId="a7ab61436c858eb9" providerId="LiveId" clId="{A8586FE7-EAC0-4DB2-99E7-F559AF79717C}" dt="2018-12-03T08:42:00.038" v="894" actId="1076"/>
        <pc:sldMkLst>
          <pc:docMk/>
          <pc:sldMk cId="2120982963" sldId="371"/>
        </pc:sldMkLst>
        <pc:spChg chg="mod">
          <ac:chgData name="wang feng" userId="a7ab61436c858eb9" providerId="LiveId" clId="{A8586FE7-EAC0-4DB2-99E7-F559AF79717C}" dt="2018-12-03T08:29:17.231" v="789"/>
          <ac:spMkLst>
            <pc:docMk/>
            <pc:sldMk cId="2120982963" sldId="371"/>
            <ac:spMk id="2" creationId="{1E91A771-9891-4F21-B80B-441BC322E1B0}"/>
          </ac:spMkLst>
        </pc:spChg>
        <pc:spChg chg="mod">
          <ac:chgData name="wang feng" userId="a7ab61436c858eb9" providerId="LiveId" clId="{A8586FE7-EAC0-4DB2-99E7-F559AF79717C}" dt="2018-12-03T08:33:11.931" v="878" actId="1076"/>
          <ac:spMkLst>
            <pc:docMk/>
            <pc:sldMk cId="2120982963" sldId="371"/>
            <ac:spMk id="3" creationId="{18173CE1-AA13-4B45-A9FD-52BFF980A302}"/>
          </ac:spMkLst>
        </pc:spChg>
        <pc:picChg chg="add del mod">
          <ac:chgData name="wang feng" userId="a7ab61436c858eb9" providerId="LiveId" clId="{A8586FE7-EAC0-4DB2-99E7-F559AF79717C}" dt="2018-12-03T08:30:17.839" v="796" actId="478"/>
          <ac:picMkLst>
            <pc:docMk/>
            <pc:sldMk cId="2120982963" sldId="371"/>
            <ac:picMk id="4" creationId="{EA582CB2-A490-4921-BF9C-B3456E42EE93}"/>
          </ac:picMkLst>
        </pc:picChg>
        <pc:picChg chg="add del mod">
          <ac:chgData name="wang feng" userId="a7ab61436c858eb9" providerId="LiveId" clId="{A8586FE7-EAC0-4DB2-99E7-F559AF79717C}" dt="2018-12-03T08:36:21.806" v="889" actId="478"/>
          <ac:picMkLst>
            <pc:docMk/>
            <pc:sldMk cId="2120982963" sldId="371"/>
            <ac:picMk id="5" creationId="{A2495D5F-00F7-48E5-A03B-F5EC1E435D04}"/>
          </ac:picMkLst>
        </pc:picChg>
        <pc:picChg chg="add mod">
          <ac:chgData name="wang feng" userId="a7ab61436c858eb9" providerId="LiveId" clId="{A8586FE7-EAC0-4DB2-99E7-F559AF79717C}" dt="2018-12-03T08:33:25.718" v="884" actId="1076"/>
          <ac:picMkLst>
            <pc:docMk/>
            <pc:sldMk cId="2120982963" sldId="371"/>
            <ac:picMk id="6" creationId="{304DE05D-E88B-4374-B676-DA398104B83E}"/>
          </ac:picMkLst>
        </pc:picChg>
        <pc:picChg chg="add mod">
          <ac:chgData name="wang feng" userId="a7ab61436c858eb9" providerId="LiveId" clId="{A8586FE7-EAC0-4DB2-99E7-F559AF79717C}" dt="2018-12-03T08:42:00.038" v="894" actId="1076"/>
          <ac:picMkLst>
            <pc:docMk/>
            <pc:sldMk cId="2120982963" sldId="371"/>
            <ac:picMk id="7" creationId="{72D062EB-7517-4C96-96A5-28023584DA54}"/>
          </ac:picMkLst>
        </pc:picChg>
        <pc:picChg chg="add mod">
          <ac:chgData name="wang feng" userId="a7ab61436c858eb9" providerId="LiveId" clId="{A8586FE7-EAC0-4DB2-99E7-F559AF79717C}" dt="2018-12-03T08:36:27.462" v="893" actId="1076"/>
          <ac:picMkLst>
            <pc:docMk/>
            <pc:sldMk cId="2120982963" sldId="371"/>
            <ac:picMk id="8" creationId="{99D150EB-BC63-4F94-8AB2-408D364899DE}"/>
          </ac:picMkLst>
        </pc:picChg>
      </pc:sldChg>
      <pc:sldChg chg="addSp delSp modSp add">
        <pc:chgData name="wang feng" userId="a7ab61436c858eb9" providerId="LiveId" clId="{A8586FE7-EAC0-4DB2-99E7-F559AF79717C}" dt="2018-12-03T08:50:39.417" v="1194" actId="20577"/>
        <pc:sldMkLst>
          <pc:docMk/>
          <pc:sldMk cId="1412616986" sldId="372"/>
        </pc:sldMkLst>
        <pc:spChg chg="mod">
          <ac:chgData name="wang feng" userId="a7ab61436c858eb9" providerId="LiveId" clId="{A8586FE7-EAC0-4DB2-99E7-F559AF79717C}" dt="2018-12-03T08:46:16.026" v="949"/>
          <ac:spMkLst>
            <pc:docMk/>
            <pc:sldMk cId="1412616986" sldId="372"/>
            <ac:spMk id="2" creationId="{B8B6DBE1-DD48-40AE-8451-5B793877164A}"/>
          </ac:spMkLst>
        </pc:spChg>
        <pc:spChg chg="del mod">
          <ac:chgData name="wang feng" userId="a7ab61436c858eb9" providerId="LiveId" clId="{A8586FE7-EAC0-4DB2-99E7-F559AF79717C}" dt="2018-12-03T08:46:42.377" v="950" actId="478"/>
          <ac:spMkLst>
            <pc:docMk/>
            <pc:sldMk cId="1412616986" sldId="372"/>
            <ac:spMk id="3" creationId="{E1E64277-E7EF-42CD-A8C8-CE2E5D9FA7FA}"/>
          </ac:spMkLst>
        </pc:spChg>
        <pc:spChg chg="add mod">
          <ac:chgData name="wang feng" userId="a7ab61436c858eb9" providerId="LiveId" clId="{A8586FE7-EAC0-4DB2-99E7-F559AF79717C}" dt="2018-12-03T08:50:39.417" v="1194" actId="20577"/>
          <ac:spMkLst>
            <pc:docMk/>
            <pc:sldMk cId="1412616986" sldId="372"/>
            <ac:spMk id="4" creationId="{B5F155D2-4927-4DE2-ABEB-58ACD5139C99}"/>
          </ac:spMkLst>
        </pc:spChg>
        <pc:picChg chg="add del">
          <ac:chgData name="wang feng" userId="a7ab61436c858eb9" providerId="LiveId" clId="{A8586FE7-EAC0-4DB2-99E7-F559AF79717C}" dt="2018-12-03T08:48:42.591" v="1063" actId="478"/>
          <ac:picMkLst>
            <pc:docMk/>
            <pc:sldMk cId="1412616986" sldId="372"/>
            <ac:picMk id="5" creationId="{6FBB89FD-759A-4FDB-A4E5-F1DF16E48A5B}"/>
          </ac:picMkLst>
        </pc:picChg>
      </pc:sldChg>
    </pc:docChg>
  </pc:docChgLst>
  <pc:docChgLst>
    <pc:chgData name="wang feng" userId="a7ab61436c858eb9" providerId="LiveId" clId="{D91E5884-6D4A-4B4B-BD15-6015E027D347}"/>
  </pc:docChgLst>
  <pc:docChgLst>
    <pc:chgData name="wang feng" userId="a7ab61436c858eb9" providerId="LiveId" clId="{894E2080-BE3E-49EE-AEC1-B248EEFF4CCC}"/>
    <pc:docChg chg="undo custSel addSld delSld modSld sldOrd modMainMaster">
      <pc:chgData name="wang feng" userId="a7ab61436c858eb9" providerId="LiveId" clId="{894E2080-BE3E-49EE-AEC1-B248EEFF4CCC}" dt="2018-12-01T09:30:10.480" v="3890"/>
      <pc:docMkLst>
        <pc:docMk/>
      </pc:docMkLst>
      <pc:sldChg chg="modSp setBg">
        <pc:chgData name="wang feng" userId="a7ab61436c858eb9" providerId="LiveId" clId="{894E2080-BE3E-49EE-AEC1-B248EEFF4CCC}" dt="2018-11-30T08:21:27.423" v="3121"/>
        <pc:sldMkLst>
          <pc:docMk/>
          <pc:sldMk cId="380102994" sldId="256"/>
        </pc:sldMkLst>
        <pc:spChg chg="mod">
          <ac:chgData name="wang feng" userId="a7ab61436c858eb9" providerId="LiveId" clId="{894E2080-BE3E-49EE-AEC1-B248EEFF4CCC}" dt="2018-11-28T01:05:29.746" v="295" actId="1076"/>
          <ac:spMkLst>
            <pc:docMk/>
            <pc:sldMk cId="380102994" sldId="256"/>
            <ac:spMk id="3" creationId="{E596940C-711D-4033-B427-240EFF51CBF2}"/>
          </ac:spMkLst>
        </pc:spChg>
      </pc:sldChg>
      <pc:sldChg chg="addSp delSp modSp">
        <pc:chgData name="wang feng" userId="a7ab61436c858eb9" providerId="LiveId" clId="{894E2080-BE3E-49EE-AEC1-B248EEFF4CCC}" dt="2018-12-01T09:02:01.935" v="3695"/>
        <pc:sldMkLst>
          <pc:docMk/>
          <pc:sldMk cId="387275505" sldId="296"/>
        </pc:sldMkLst>
        <pc:spChg chg="mod">
          <ac:chgData name="wang feng" userId="a7ab61436c858eb9" providerId="LiveId" clId="{894E2080-BE3E-49EE-AEC1-B248EEFF4CCC}" dt="2018-12-01T09:00:12.997" v="3578"/>
          <ac:spMkLst>
            <pc:docMk/>
            <pc:sldMk cId="387275505" sldId="296"/>
            <ac:spMk id="2" creationId="{E6BEDBAF-3D37-4D08-BCEE-3F741A21DD94}"/>
          </ac:spMkLst>
        </pc:spChg>
        <pc:spChg chg="mod">
          <ac:chgData name="wang feng" userId="a7ab61436c858eb9" providerId="LiveId" clId="{894E2080-BE3E-49EE-AEC1-B248EEFF4CCC}" dt="2018-12-01T09:02:01.935" v="3695"/>
          <ac:spMkLst>
            <pc:docMk/>
            <pc:sldMk cId="387275505" sldId="296"/>
            <ac:spMk id="5" creationId="{96B6CD3E-9DC4-4A01-ABA9-A2361E6F75DF}"/>
          </ac:spMkLst>
        </pc:spChg>
        <pc:picChg chg="add mod">
          <ac:chgData name="wang feng" userId="a7ab61436c858eb9" providerId="LiveId" clId="{894E2080-BE3E-49EE-AEC1-B248EEFF4CCC}" dt="2018-12-01T09:00:31.315" v="3581" actId="1076"/>
          <ac:picMkLst>
            <pc:docMk/>
            <pc:sldMk cId="387275505" sldId="296"/>
            <ac:picMk id="3" creationId="{BD36504E-60F0-4B55-969F-9C183DA1A5C9}"/>
          </ac:picMkLst>
        </pc:picChg>
        <pc:picChg chg="del">
          <ac:chgData name="wang feng" userId="a7ab61436c858eb9" providerId="LiveId" clId="{894E2080-BE3E-49EE-AEC1-B248EEFF4CCC}" dt="2018-12-01T09:00:28.819" v="3579" actId="478"/>
          <ac:picMkLst>
            <pc:docMk/>
            <pc:sldMk cId="387275505" sldId="296"/>
            <ac:picMk id="4" creationId="{4E38C8E3-99B0-4118-B902-2D2338AB6C91}"/>
          </ac:picMkLst>
        </pc:picChg>
      </pc:sldChg>
      <pc:sldChg chg="modSp">
        <pc:chgData name="wang feng" userId="a7ab61436c858eb9" providerId="LiveId" clId="{894E2080-BE3E-49EE-AEC1-B248EEFF4CCC}" dt="2018-12-01T08:59:49.575" v="3561"/>
        <pc:sldMkLst>
          <pc:docMk/>
          <pc:sldMk cId="2653967050" sldId="298"/>
        </pc:sldMkLst>
        <pc:spChg chg="mod">
          <ac:chgData name="wang feng" userId="a7ab61436c858eb9" providerId="LiveId" clId="{894E2080-BE3E-49EE-AEC1-B248EEFF4CCC}" dt="2018-12-01T08:59:49.575" v="3561"/>
          <ac:spMkLst>
            <pc:docMk/>
            <pc:sldMk cId="2653967050" sldId="298"/>
            <ac:spMk id="2" creationId="{896246FA-4505-428A-8EBD-C7D5AEE1AA13}"/>
          </ac:spMkLst>
        </pc:spChg>
      </pc:sldChg>
      <pc:sldChg chg="modSp">
        <pc:chgData name="wang feng" userId="a7ab61436c858eb9" providerId="LiveId" clId="{894E2080-BE3E-49EE-AEC1-B248EEFF4CCC}" dt="2018-12-01T09:21:12.903" v="3825"/>
        <pc:sldMkLst>
          <pc:docMk/>
          <pc:sldMk cId="2337461217" sldId="317"/>
        </pc:sldMkLst>
        <pc:spChg chg="mod">
          <ac:chgData name="wang feng" userId="a7ab61436c858eb9" providerId="LiveId" clId="{894E2080-BE3E-49EE-AEC1-B248EEFF4CCC}" dt="2018-12-01T09:21:12.903" v="3825"/>
          <ac:spMkLst>
            <pc:docMk/>
            <pc:sldMk cId="2337461217" sldId="317"/>
            <ac:spMk id="2" creationId="{C6781346-A204-4EFC-954F-4BD94E6073F5}"/>
          </ac:spMkLst>
        </pc:spChg>
      </pc:sldChg>
      <pc:sldChg chg="modSp">
        <pc:chgData name="wang feng" userId="a7ab61436c858eb9" providerId="LiveId" clId="{894E2080-BE3E-49EE-AEC1-B248EEFF4CCC}" dt="2018-12-01T09:21:32.007" v="3830"/>
        <pc:sldMkLst>
          <pc:docMk/>
          <pc:sldMk cId="4085119259" sldId="318"/>
        </pc:sldMkLst>
        <pc:spChg chg="mod">
          <ac:chgData name="wang feng" userId="a7ab61436c858eb9" providerId="LiveId" clId="{894E2080-BE3E-49EE-AEC1-B248EEFF4CCC}" dt="2018-12-01T09:21:32.007" v="3830"/>
          <ac:spMkLst>
            <pc:docMk/>
            <pc:sldMk cId="4085119259" sldId="318"/>
            <ac:spMk id="2" creationId="{55CE6DFC-D44A-4181-8D3B-DDE946ED1F90}"/>
          </ac:spMkLst>
        </pc:spChg>
      </pc:sldChg>
      <pc:sldChg chg="modSp">
        <pc:chgData name="wang feng" userId="a7ab61436c858eb9" providerId="LiveId" clId="{894E2080-BE3E-49EE-AEC1-B248EEFF4CCC}" dt="2018-11-28T02:13:29.509" v="993"/>
        <pc:sldMkLst>
          <pc:docMk/>
          <pc:sldMk cId="1167857690" sldId="322"/>
        </pc:sldMkLst>
        <pc:spChg chg="mod">
          <ac:chgData name="wang feng" userId="a7ab61436c858eb9" providerId="LiveId" clId="{894E2080-BE3E-49EE-AEC1-B248EEFF4CCC}" dt="2018-11-28T02:13:29.509" v="993"/>
          <ac:spMkLst>
            <pc:docMk/>
            <pc:sldMk cId="1167857690" sldId="322"/>
            <ac:spMk id="3" creationId="{B0C2C42D-4078-4A73-873D-AE07FAF2A783}"/>
          </ac:spMkLst>
        </pc:spChg>
      </pc:sldChg>
      <pc:sldChg chg="modSp">
        <pc:chgData name="wang feng" userId="a7ab61436c858eb9" providerId="LiveId" clId="{894E2080-BE3E-49EE-AEC1-B248EEFF4CCC}" dt="2018-11-27T07:02:02.116" v="32"/>
        <pc:sldMkLst>
          <pc:docMk/>
          <pc:sldMk cId="316332279" sldId="323"/>
        </pc:sldMkLst>
        <pc:spChg chg="mod">
          <ac:chgData name="wang feng" userId="a7ab61436c858eb9" providerId="LiveId" clId="{894E2080-BE3E-49EE-AEC1-B248EEFF4CCC}" dt="2018-11-27T07:02:02.116" v="32"/>
          <ac:spMkLst>
            <pc:docMk/>
            <pc:sldMk cId="316332279" sldId="323"/>
            <ac:spMk id="3" creationId="{B0C2C42D-4078-4A73-873D-AE07FAF2A783}"/>
          </ac:spMkLst>
        </pc:spChg>
      </pc:sldChg>
      <pc:sldChg chg="addSp delSp modSp">
        <pc:chgData name="wang feng" userId="a7ab61436c858eb9" providerId="LiveId" clId="{894E2080-BE3E-49EE-AEC1-B248EEFF4CCC}" dt="2018-11-28T02:47:59.024" v="1368" actId="1076"/>
        <pc:sldMkLst>
          <pc:docMk/>
          <pc:sldMk cId="1661792189" sldId="328"/>
        </pc:sldMkLst>
        <pc:spChg chg="mod">
          <ac:chgData name="wang feng" userId="a7ab61436c858eb9" providerId="LiveId" clId="{894E2080-BE3E-49EE-AEC1-B248EEFF4CCC}" dt="2018-11-28T02:23:02.183" v="1041" actId="20577"/>
          <ac:spMkLst>
            <pc:docMk/>
            <pc:sldMk cId="1661792189" sldId="328"/>
            <ac:spMk id="4" creationId="{C7056398-DF7F-47AA-89D1-8676E968AB49}"/>
          </ac:spMkLst>
        </pc:spChg>
        <pc:grpChg chg="mod">
          <ac:chgData name="wang feng" userId="a7ab61436c858eb9" providerId="LiveId" clId="{894E2080-BE3E-49EE-AEC1-B248EEFF4CCC}" dt="2018-11-28T02:47:59.024" v="1368" actId="1076"/>
          <ac:grpSpMkLst>
            <pc:docMk/>
            <pc:sldMk cId="1661792189" sldId="328"/>
            <ac:grpSpMk id="16" creationId="{0CF64A04-B70F-4E86-AE43-A92B99663C9F}"/>
          </ac:grpSpMkLst>
        </pc:grpChg>
        <pc:picChg chg="del">
          <ac:chgData name="wang feng" userId="a7ab61436c858eb9" providerId="LiveId" clId="{894E2080-BE3E-49EE-AEC1-B248EEFF4CCC}" dt="2018-11-28T01:21:23.451" v="316" actId="478"/>
          <ac:picMkLst>
            <pc:docMk/>
            <pc:sldMk cId="1661792189" sldId="328"/>
            <ac:picMk id="3" creationId="{CBFC56C8-2A0F-4AB7-816D-35C7515695C9}"/>
          </ac:picMkLst>
        </pc:picChg>
        <pc:picChg chg="add del mod">
          <ac:chgData name="wang feng" userId="a7ab61436c858eb9" providerId="LiveId" clId="{894E2080-BE3E-49EE-AEC1-B248EEFF4CCC}" dt="2018-11-28T01:21:35.299" v="320" actId="478"/>
          <ac:picMkLst>
            <pc:docMk/>
            <pc:sldMk cId="1661792189" sldId="328"/>
            <ac:picMk id="5" creationId="{BAAF3541-63A3-4A03-B5C4-B852255B1332}"/>
          </ac:picMkLst>
        </pc:picChg>
        <pc:picChg chg="add mod">
          <ac:chgData name="wang feng" userId="a7ab61436c858eb9" providerId="LiveId" clId="{894E2080-BE3E-49EE-AEC1-B248EEFF4CCC}" dt="2018-11-28T01:21:55.251" v="324"/>
          <ac:picMkLst>
            <pc:docMk/>
            <pc:sldMk cId="1661792189" sldId="328"/>
            <ac:picMk id="6" creationId="{C9550D33-048B-484D-B256-38BE878D77EF}"/>
          </ac:picMkLst>
        </pc:picChg>
      </pc:sldChg>
      <pc:sldChg chg="ord">
        <pc:chgData name="wang feng" userId="a7ab61436c858eb9" providerId="LiveId" clId="{894E2080-BE3E-49EE-AEC1-B248EEFF4CCC}" dt="2018-11-28T02:21:24.360" v="996"/>
        <pc:sldMkLst>
          <pc:docMk/>
          <pc:sldMk cId="4004597825" sldId="329"/>
        </pc:sldMkLst>
      </pc:sldChg>
      <pc:sldChg chg="addSp delSp modSp add">
        <pc:chgData name="wang feng" userId="a7ab61436c858eb9" providerId="LiveId" clId="{894E2080-BE3E-49EE-AEC1-B248EEFF4CCC}" dt="2018-11-27T07:06:15.881" v="124" actId="20577"/>
        <pc:sldMkLst>
          <pc:docMk/>
          <pc:sldMk cId="1943682721" sldId="331"/>
        </pc:sldMkLst>
        <pc:spChg chg="mod">
          <ac:chgData name="wang feng" userId="a7ab61436c858eb9" providerId="LiveId" clId="{894E2080-BE3E-49EE-AEC1-B248EEFF4CCC}" dt="2018-11-27T07:02:26.243" v="34"/>
          <ac:spMkLst>
            <pc:docMk/>
            <pc:sldMk cId="1943682721" sldId="331"/>
            <ac:spMk id="2" creationId="{900B1350-6EEB-495C-A993-7D1F50C45FDC}"/>
          </ac:spMkLst>
        </pc:spChg>
        <pc:spChg chg="mod">
          <ac:chgData name="wang feng" userId="a7ab61436c858eb9" providerId="LiveId" clId="{894E2080-BE3E-49EE-AEC1-B248EEFF4CCC}" dt="2018-11-27T07:06:15.881" v="124" actId="20577"/>
          <ac:spMkLst>
            <pc:docMk/>
            <pc:sldMk cId="1943682721" sldId="331"/>
            <ac:spMk id="3" creationId="{5B0114A4-DBA0-4387-9E8A-C2166F0DAEF7}"/>
          </ac:spMkLst>
        </pc:spChg>
        <pc:spChg chg="add mod">
          <ac:chgData name="wang feng" userId="a7ab61436c858eb9" providerId="LiveId" clId="{894E2080-BE3E-49EE-AEC1-B248EEFF4CCC}" dt="2018-11-27T07:05:56.928" v="122" actId="1076"/>
          <ac:spMkLst>
            <pc:docMk/>
            <pc:sldMk cId="1943682721" sldId="331"/>
            <ac:spMk id="8" creationId="{1AE737BF-148B-45F1-A74A-58664D1F7182}"/>
          </ac:spMkLst>
        </pc:spChg>
        <pc:picChg chg="add del mod">
          <ac:chgData name="wang feng" userId="a7ab61436c858eb9" providerId="LiveId" clId="{894E2080-BE3E-49EE-AEC1-B248EEFF4CCC}" dt="2018-11-27T07:03:08.063" v="44" actId="478"/>
          <ac:picMkLst>
            <pc:docMk/>
            <pc:sldMk cId="1943682721" sldId="331"/>
            <ac:picMk id="4" creationId="{881D478E-48F0-4641-AAA6-B284A845DF77}"/>
          </ac:picMkLst>
        </pc:picChg>
        <pc:picChg chg="add mod">
          <ac:chgData name="wang feng" userId="a7ab61436c858eb9" providerId="LiveId" clId="{894E2080-BE3E-49EE-AEC1-B248EEFF4CCC}" dt="2018-11-27T07:03:47.824" v="51" actId="1076"/>
          <ac:picMkLst>
            <pc:docMk/>
            <pc:sldMk cId="1943682721" sldId="331"/>
            <ac:picMk id="5" creationId="{628402BF-70DF-4B6B-A8A0-55F8F549F70B}"/>
          </ac:picMkLst>
        </pc:picChg>
        <pc:picChg chg="add mod">
          <ac:chgData name="wang feng" userId="a7ab61436c858eb9" providerId="LiveId" clId="{894E2080-BE3E-49EE-AEC1-B248EEFF4CCC}" dt="2018-11-27T07:04:23.400" v="61" actId="1076"/>
          <ac:picMkLst>
            <pc:docMk/>
            <pc:sldMk cId="1943682721" sldId="331"/>
            <ac:picMk id="6" creationId="{4053E255-4F54-44FF-B1AE-E994AEEA3F01}"/>
          </ac:picMkLst>
        </pc:picChg>
        <pc:picChg chg="add mod">
          <ac:chgData name="wang feng" userId="a7ab61436c858eb9" providerId="LiveId" clId="{894E2080-BE3E-49EE-AEC1-B248EEFF4CCC}" dt="2018-11-27T07:05:32.839" v="107" actId="1076"/>
          <ac:picMkLst>
            <pc:docMk/>
            <pc:sldMk cId="1943682721" sldId="331"/>
            <ac:picMk id="9" creationId="{41D6EBC6-1A54-439B-AFC4-3AC18D5E92FA}"/>
          </ac:picMkLst>
        </pc:picChg>
        <pc:cxnChg chg="add mod">
          <ac:chgData name="wang feng" userId="a7ab61436c858eb9" providerId="LiveId" clId="{894E2080-BE3E-49EE-AEC1-B248EEFF4CCC}" dt="2018-11-27T07:04:38.111" v="68" actId="1076"/>
          <ac:cxnSpMkLst>
            <pc:docMk/>
            <pc:sldMk cId="1943682721" sldId="331"/>
            <ac:cxnSpMk id="7" creationId="{744075B9-8EF0-4036-AAEC-C4B9D7D82B62}"/>
          </ac:cxnSpMkLst>
        </pc:cxnChg>
      </pc:sldChg>
      <pc:sldChg chg="addSp delSp modSp add">
        <pc:chgData name="wang feng" userId="a7ab61436c858eb9" providerId="LiveId" clId="{894E2080-BE3E-49EE-AEC1-B248EEFF4CCC}" dt="2018-11-30T07:34:55.371" v="2866" actId="1076"/>
        <pc:sldMkLst>
          <pc:docMk/>
          <pc:sldMk cId="1922828729" sldId="332"/>
        </pc:sldMkLst>
        <pc:spChg chg="mod">
          <ac:chgData name="wang feng" userId="a7ab61436c858eb9" providerId="LiveId" clId="{894E2080-BE3E-49EE-AEC1-B248EEFF4CCC}" dt="2018-11-30T07:34:55.371" v="2866" actId="1076"/>
          <ac:spMkLst>
            <pc:docMk/>
            <pc:sldMk cId="1922828729" sldId="332"/>
            <ac:spMk id="2" creationId="{A58912BD-16A8-40A1-96EA-EDDAE3F115A8}"/>
          </ac:spMkLst>
        </pc:spChg>
        <pc:spChg chg="mod">
          <ac:chgData name="wang feng" userId="a7ab61436c858eb9" providerId="LiveId" clId="{894E2080-BE3E-49EE-AEC1-B248EEFF4CCC}" dt="2018-11-27T07:12:15.349" v="292"/>
          <ac:spMkLst>
            <pc:docMk/>
            <pc:sldMk cId="1922828729" sldId="332"/>
            <ac:spMk id="3" creationId="{242140A4-04D7-48F8-AC73-B88A5A15CC3B}"/>
          </ac:spMkLst>
        </pc:spChg>
        <pc:spChg chg="add del">
          <ac:chgData name="wang feng" userId="a7ab61436c858eb9" providerId="LiveId" clId="{894E2080-BE3E-49EE-AEC1-B248EEFF4CCC}" dt="2018-11-27T07:08:24.709" v="183"/>
          <ac:spMkLst>
            <pc:docMk/>
            <pc:sldMk cId="1922828729" sldId="332"/>
            <ac:spMk id="4" creationId="{FD631B8F-B61B-44FB-9BCD-259B18847A0F}"/>
          </ac:spMkLst>
        </pc:spChg>
        <pc:spChg chg="add del">
          <ac:chgData name="wang feng" userId="a7ab61436c858eb9" providerId="LiveId" clId="{894E2080-BE3E-49EE-AEC1-B248EEFF4CCC}" dt="2018-11-27T07:08:45.771" v="189"/>
          <ac:spMkLst>
            <pc:docMk/>
            <pc:sldMk cId="1922828729" sldId="332"/>
            <ac:spMk id="6" creationId="{37A6D35B-4507-445D-B74C-AC8719B5987F}"/>
          </ac:spMkLst>
        </pc:spChg>
        <pc:spChg chg="add del">
          <ac:chgData name="wang feng" userId="a7ab61436c858eb9" providerId="LiveId" clId="{894E2080-BE3E-49EE-AEC1-B248EEFF4CCC}" dt="2018-11-27T07:08:45.771" v="189"/>
          <ac:spMkLst>
            <pc:docMk/>
            <pc:sldMk cId="1922828729" sldId="332"/>
            <ac:spMk id="7" creationId="{9E5501EB-5DE0-45DC-B95C-E159175AE023}"/>
          </ac:spMkLst>
        </pc:spChg>
        <pc:spChg chg="add del">
          <ac:chgData name="wang feng" userId="a7ab61436c858eb9" providerId="LiveId" clId="{894E2080-BE3E-49EE-AEC1-B248EEFF4CCC}" dt="2018-11-27T07:08:45.771" v="189"/>
          <ac:spMkLst>
            <pc:docMk/>
            <pc:sldMk cId="1922828729" sldId="332"/>
            <ac:spMk id="8" creationId="{3353DABC-38D1-41D1-A7FE-CE15F22D913D}"/>
          </ac:spMkLst>
        </pc:spChg>
        <pc:spChg chg="add del mod">
          <ac:chgData name="wang feng" userId="a7ab61436c858eb9" providerId="LiveId" clId="{894E2080-BE3E-49EE-AEC1-B248EEFF4CCC}" dt="2018-11-27T07:08:59.641" v="192" actId="478"/>
          <ac:spMkLst>
            <pc:docMk/>
            <pc:sldMk cId="1922828729" sldId="332"/>
            <ac:spMk id="9" creationId="{48BA82E2-EC94-4456-BCA7-DE24E2A49E41}"/>
          </ac:spMkLst>
        </pc:spChg>
        <pc:spChg chg="add mod">
          <ac:chgData name="wang feng" userId="a7ab61436c858eb9" providerId="LiveId" clId="{894E2080-BE3E-49EE-AEC1-B248EEFF4CCC}" dt="2018-11-27T07:08:50.263" v="191" actId="1076"/>
          <ac:spMkLst>
            <pc:docMk/>
            <pc:sldMk cId="1922828729" sldId="332"/>
            <ac:spMk id="10" creationId="{80E94BB2-A23D-4248-B5F9-02C43F374D4C}"/>
          </ac:spMkLst>
        </pc:spChg>
        <pc:spChg chg="add mod">
          <ac:chgData name="wang feng" userId="a7ab61436c858eb9" providerId="LiveId" clId="{894E2080-BE3E-49EE-AEC1-B248EEFF4CCC}" dt="2018-11-27T07:08:50.263" v="191" actId="1076"/>
          <ac:spMkLst>
            <pc:docMk/>
            <pc:sldMk cId="1922828729" sldId="332"/>
            <ac:spMk id="11" creationId="{966E15CE-967C-4860-B08C-05565AC78864}"/>
          </ac:spMkLst>
        </pc:spChg>
        <pc:picChg chg="add mod">
          <ac:chgData name="wang feng" userId="a7ab61436c858eb9" providerId="LiveId" clId="{894E2080-BE3E-49EE-AEC1-B248EEFF4CCC}" dt="2018-11-30T07:06:24.992" v="2865" actId="1076"/>
          <ac:picMkLst>
            <pc:docMk/>
            <pc:sldMk cId="1922828729" sldId="332"/>
            <ac:picMk id="4" creationId="{69043107-4C22-40EC-BB78-C661ABD3A137}"/>
          </ac:picMkLst>
        </pc:picChg>
        <pc:picChg chg="add del mod">
          <ac:chgData name="wang feng" userId="a7ab61436c858eb9" providerId="LiveId" clId="{894E2080-BE3E-49EE-AEC1-B248EEFF4CCC}" dt="2018-11-27T07:08:27.456" v="186" actId="478"/>
          <ac:picMkLst>
            <pc:docMk/>
            <pc:sldMk cId="1922828729" sldId="332"/>
            <ac:picMk id="5" creationId="{D8811129-B3E9-4F79-933D-3C938ACC71CB}"/>
          </ac:picMkLst>
        </pc:picChg>
        <pc:picChg chg="add mod">
          <ac:chgData name="wang feng" userId="a7ab61436c858eb9" providerId="LiveId" clId="{894E2080-BE3E-49EE-AEC1-B248EEFF4CCC}" dt="2018-11-30T07:05:01.111" v="2859" actId="14100"/>
          <ac:picMkLst>
            <pc:docMk/>
            <pc:sldMk cId="1922828729" sldId="332"/>
            <ac:picMk id="12" creationId="{DCECD639-FE66-4B68-9497-29D7C56BEDB8}"/>
          </ac:picMkLst>
        </pc:picChg>
        <pc:picChg chg="add del mod">
          <ac:chgData name="wang feng" userId="a7ab61436c858eb9" providerId="LiveId" clId="{894E2080-BE3E-49EE-AEC1-B248EEFF4CCC}" dt="2018-11-30T07:06:10.104" v="2860" actId="478"/>
          <ac:picMkLst>
            <pc:docMk/>
            <pc:sldMk cId="1922828729" sldId="332"/>
            <ac:picMk id="13" creationId="{EB4AC8AD-B30B-44A8-8767-D937B8053BA8}"/>
          </ac:picMkLst>
        </pc:picChg>
      </pc:sldChg>
      <pc:sldChg chg="modSp">
        <pc:chgData name="wang feng" userId="a7ab61436c858eb9" providerId="LiveId" clId="{894E2080-BE3E-49EE-AEC1-B248EEFF4CCC}" dt="2018-11-28T02:13:43.946" v="994" actId="114"/>
        <pc:sldMkLst>
          <pc:docMk/>
          <pc:sldMk cId="1012047575" sldId="334"/>
        </pc:sldMkLst>
        <pc:spChg chg="mod">
          <ac:chgData name="wang feng" userId="a7ab61436c858eb9" providerId="LiveId" clId="{894E2080-BE3E-49EE-AEC1-B248EEFF4CCC}" dt="2018-11-28T02:13:43.946" v="994" actId="114"/>
          <ac:spMkLst>
            <pc:docMk/>
            <pc:sldMk cId="1012047575" sldId="334"/>
            <ac:spMk id="3" creationId="{B0C2C42D-4078-4A73-873D-AE07FAF2A783}"/>
          </ac:spMkLst>
        </pc:spChg>
      </pc:sldChg>
      <pc:sldChg chg="modSp">
        <pc:chgData name="wang feng" userId="a7ab61436c858eb9" providerId="LiveId" clId="{894E2080-BE3E-49EE-AEC1-B248EEFF4CCC}" dt="2018-11-30T07:03:56.575" v="2858" actId="1076"/>
        <pc:sldMkLst>
          <pc:docMk/>
          <pc:sldMk cId="3392931276" sldId="335"/>
        </pc:sldMkLst>
        <pc:spChg chg="mod">
          <ac:chgData name="wang feng" userId="a7ab61436c858eb9" providerId="LiveId" clId="{894E2080-BE3E-49EE-AEC1-B248EEFF4CCC}" dt="2018-11-30T07:03:56.575" v="2858" actId="1076"/>
          <ac:spMkLst>
            <pc:docMk/>
            <pc:sldMk cId="3392931276" sldId="335"/>
            <ac:spMk id="2" creationId="{8A1123E0-FED1-4197-BB0E-015DDCBAEBF9}"/>
          </ac:spMkLst>
        </pc:spChg>
        <pc:spChg chg="mod">
          <ac:chgData name="wang feng" userId="a7ab61436c858eb9" providerId="LiveId" clId="{894E2080-BE3E-49EE-AEC1-B248EEFF4CCC}" dt="2018-11-30T07:03:53.184" v="2857" actId="1076"/>
          <ac:spMkLst>
            <pc:docMk/>
            <pc:sldMk cId="3392931276" sldId="335"/>
            <ac:spMk id="115" creationId="{10EAF381-8FED-46EE-9605-F57B42A8AF43}"/>
          </ac:spMkLst>
        </pc:spChg>
      </pc:sldChg>
      <pc:sldChg chg="addSp delSp modSp">
        <pc:chgData name="wang feng" userId="a7ab61436c858eb9" providerId="LiveId" clId="{894E2080-BE3E-49EE-AEC1-B248EEFF4CCC}" dt="2018-11-28T02:48:09.238" v="1372"/>
        <pc:sldMkLst>
          <pc:docMk/>
          <pc:sldMk cId="1886747008" sldId="336"/>
        </pc:sldMkLst>
        <pc:spChg chg="mod">
          <ac:chgData name="wang feng" userId="a7ab61436c858eb9" providerId="LiveId" clId="{894E2080-BE3E-49EE-AEC1-B248EEFF4CCC}" dt="2018-11-28T01:27:14.242" v="332"/>
          <ac:spMkLst>
            <pc:docMk/>
            <pc:sldMk cId="1886747008" sldId="336"/>
            <ac:spMk id="2" creationId="{80D7B390-6AA1-4720-9247-CDC3210CC501}"/>
          </ac:spMkLst>
        </pc:spChg>
        <pc:spChg chg="mod">
          <ac:chgData name="wang feng" userId="a7ab61436c858eb9" providerId="LiveId" clId="{894E2080-BE3E-49EE-AEC1-B248EEFF4CCC}" dt="2018-11-28T01:34:55.742" v="651"/>
          <ac:spMkLst>
            <pc:docMk/>
            <pc:sldMk cId="1886747008" sldId="336"/>
            <ac:spMk id="3" creationId="{3A1EC509-EE3B-4DD7-8A8D-849195645830}"/>
          </ac:spMkLst>
        </pc:spChg>
        <pc:spChg chg="add mod">
          <ac:chgData name="wang feng" userId="a7ab61436c858eb9" providerId="LiveId" clId="{894E2080-BE3E-49EE-AEC1-B248EEFF4CCC}" dt="2018-11-28T01:34:46.756" v="639" actId="1076"/>
          <ac:spMkLst>
            <pc:docMk/>
            <pc:sldMk cId="1886747008" sldId="336"/>
            <ac:spMk id="4" creationId="{93DDB15E-D7CB-415C-AEBD-C699D4B9A2A9}"/>
          </ac:spMkLst>
        </pc:spChg>
        <pc:spChg chg="add mod">
          <ac:chgData name="wang feng" userId="a7ab61436c858eb9" providerId="LiveId" clId="{894E2080-BE3E-49EE-AEC1-B248EEFF4CCC}" dt="2018-11-28T01:34:46.756" v="639" actId="1076"/>
          <ac:spMkLst>
            <pc:docMk/>
            <pc:sldMk cId="1886747008" sldId="336"/>
            <ac:spMk id="5" creationId="{B882FA78-D2CD-47DF-9EB2-5BC85D58D2D9}"/>
          </ac:spMkLst>
        </pc:spChg>
        <pc:spChg chg="add mod">
          <ac:chgData name="wang feng" userId="a7ab61436c858eb9" providerId="LiveId" clId="{894E2080-BE3E-49EE-AEC1-B248EEFF4CCC}" dt="2018-11-28T01:34:46.756" v="639" actId="1076"/>
          <ac:spMkLst>
            <pc:docMk/>
            <pc:sldMk cId="1886747008" sldId="336"/>
            <ac:spMk id="6" creationId="{C630A001-BD1C-4EB3-B8A6-680E8B9EBFD2}"/>
          </ac:spMkLst>
        </pc:spChg>
        <pc:spChg chg="add mod">
          <ac:chgData name="wang feng" userId="a7ab61436c858eb9" providerId="LiveId" clId="{894E2080-BE3E-49EE-AEC1-B248EEFF4CCC}" dt="2018-11-28T01:34:46.756" v="639" actId="1076"/>
          <ac:spMkLst>
            <pc:docMk/>
            <pc:sldMk cId="1886747008" sldId="336"/>
            <ac:spMk id="7" creationId="{C92E8FCC-A6B6-450D-B7A4-834A10720AF0}"/>
          </ac:spMkLst>
        </pc:spChg>
        <pc:spChg chg="add mod">
          <ac:chgData name="wang feng" userId="a7ab61436c858eb9" providerId="LiveId" clId="{894E2080-BE3E-49EE-AEC1-B248EEFF4CCC}" dt="2018-11-28T01:34:46.756" v="639" actId="1076"/>
          <ac:spMkLst>
            <pc:docMk/>
            <pc:sldMk cId="1886747008" sldId="336"/>
            <ac:spMk id="8" creationId="{B841459F-08D2-4D55-92A9-82C2CDF232A5}"/>
          </ac:spMkLst>
        </pc:spChg>
        <pc:spChg chg="add mod">
          <ac:chgData name="wang feng" userId="a7ab61436c858eb9" providerId="LiveId" clId="{894E2080-BE3E-49EE-AEC1-B248EEFF4CCC}" dt="2018-11-28T01:34:50.934" v="640" actId="1076"/>
          <ac:spMkLst>
            <pc:docMk/>
            <pc:sldMk cId="1886747008" sldId="336"/>
            <ac:spMk id="9" creationId="{50315595-4328-4849-A7C2-F295600A06A2}"/>
          </ac:spMkLst>
        </pc:spChg>
        <pc:spChg chg="mod topLvl">
          <ac:chgData name="wang feng" userId="a7ab61436c858eb9" providerId="LiveId" clId="{894E2080-BE3E-49EE-AEC1-B248EEFF4CCC}" dt="2018-11-28T01:46:28.887" v="890" actId="14100"/>
          <ac:spMkLst>
            <pc:docMk/>
            <pc:sldMk cId="1886747008" sldId="336"/>
            <ac:spMk id="12" creationId="{DFCDA5C2-A755-4937-B78C-C4CDB88205A9}"/>
          </ac:spMkLst>
        </pc:spChg>
        <pc:spChg chg="add mod">
          <ac:chgData name="wang feng" userId="a7ab61436c858eb9" providerId="LiveId" clId="{894E2080-BE3E-49EE-AEC1-B248EEFF4CCC}" dt="2018-11-28T01:46:53.365" v="897" actId="1076"/>
          <ac:spMkLst>
            <pc:docMk/>
            <pc:sldMk cId="1886747008" sldId="336"/>
            <ac:spMk id="14" creationId="{35BC8C48-21E9-4B9C-AF9A-B9BA5F5CDBE5}"/>
          </ac:spMkLst>
        </pc:spChg>
        <pc:spChg chg="add mod">
          <ac:chgData name="wang feng" userId="a7ab61436c858eb9" providerId="LiveId" clId="{894E2080-BE3E-49EE-AEC1-B248EEFF4CCC}" dt="2018-11-28T02:48:09.238" v="1372"/>
          <ac:spMkLst>
            <pc:docMk/>
            <pc:sldMk cId="1886747008" sldId="336"/>
            <ac:spMk id="15" creationId="{4CD05B0F-65D2-420B-8B68-F830D5B0B376}"/>
          </ac:spMkLst>
        </pc:spChg>
        <pc:grpChg chg="add del mod">
          <ac:chgData name="wang feng" userId="a7ab61436c858eb9" providerId="LiveId" clId="{894E2080-BE3E-49EE-AEC1-B248EEFF4CCC}" dt="2018-11-28T01:33:10.028" v="559" actId="478"/>
          <ac:grpSpMkLst>
            <pc:docMk/>
            <pc:sldMk cId="1886747008" sldId="336"/>
            <ac:grpSpMk id="11" creationId="{8A088030-8179-45B5-A480-AE7CB9EA91A1}"/>
          </ac:grpSpMkLst>
        </pc:grpChg>
        <pc:picChg chg="add del mod">
          <ac:chgData name="wang feng" userId="a7ab61436c858eb9" providerId="LiveId" clId="{894E2080-BE3E-49EE-AEC1-B248EEFF4CCC}" dt="2018-11-28T01:32:28.387" v="553" actId="478"/>
          <ac:picMkLst>
            <pc:docMk/>
            <pc:sldMk cId="1886747008" sldId="336"/>
            <ac:picMk id="10" creationId="{CDCA5BD9-B564-4249-BFE9-AA0A9E850C25}"/>
          </ac:picMkLst>
        </pc:picChg>
        <pc:picChg chg="del mod topLvl">
          <ac:chgData name="wang feng" userId="a7ab61436c858eb9" providerId="LiveId" clId="{894E2080-BE3E-49EE-AEC1-B248EEFF4CCC}" dt="2018-11-28T01:33:10.028" v="559" actId="478"/>
          <ac:picMkLst>
            <pc:docMk/>
            <pc:sldMk cId="1886747008" sldId="336"/>
            <ac:picMk id="13" creationId="{D66FFF33-2741-45AE-B1BA-018820FE2596}"/>
          </ac:picMkLst>
        </pc:picChg>
        <pc:picChg chg="add mod">
          <ac:chgData name="wang feng" userId="a7ab61436c858eb9" providerId="LiveId" clId="{894E2080-BE3E-49EE-AEC1-B248EEFF4CCC}" dt="2018-11-28T01:34:50.934" v="640" actId="1076"/>
          <ac:picMkLst>
            <pc:docMk/>
            <pc:sldMk cId="1886747008" sldId="336"/>
            <ac:picMk id="16" creationId="{086B0569-0AF3-4F31-92A1-C00BEF315B19}"/>
          </ac:picMkLst>
        </pc:picChg>
        <pc:picChg chg="add mod">
          <ac:chgData name="wang feng" userId="a7ab61436c858eb9" providerId="LiveId" clId="{894E2080-BE3E-49EE-AEC1-B248EEFF4CCC}" dt="2018-11-28T01:46:33.204" v="891" actId="1076"/>
          <ac:picMkLst>
            <pc:docMk/>
            <pc:sldMk cId="1886747008" sldId="336"/>
            <ac:picMk id="17" creationId="{DB8A18D4-54E0-4204-BA8E-C66009AB523C}"/>
          </ac:picMkLst>
        </pc:picChg>
      </pc:sldChg>
      <pc:sldChg chg="addSp modSp add">
        <pc:chgData name="wang feng" userId="a7ab61436c858eb9" providerId="LiveId" clId="{894E2080-BE3E-49EE-AEC1-B248EEFF4CCC}" dt="2018-11-28T06:57:57.642" v="1376" actId="1076"/>
        <pc:sldMkLst>
          <pc:docMk/>
          <pc:sldMk cId="2635420235" sldId="337"/>
        </pc:sldMkLst>
        <pc:spChg chg="mod">
          <ac:chgData name="wang feng" userId="a7ab61436c858eb9" providerId="LiveId" clId="{894E2080-BE3E-49EE-AEC1-B248EEFF4CCC}" dt="2018-11-28T01:35:20.211" v="660"/>
          <ac:spMkLst>
            <pc:docMk/>
            <pc:sldMk cId="2635420235" sldId="337"/>
            <ac:spMk id="2" creationId="{5630CD24-E985-405D-A34D-F0132A887845}"/>
          </ac:spMkLst>
        </pc:spChg>
        <pc:spChg chg="mod">
          <ac:chgData name="wang feng" userId="a7ab61436c858eb9" providerId="LiveId" clId="{894E2080-BE3E-49EE-AEC1-B248EEFF4CCC}" dt="2018-11-28T06:57:50.586" v="1375" actId="14100"/>
          <ac:spMkLst>
            <pc:docMk/>
            <pc:sldMk cId="2635420235" sldId="337"/>
            <ac:spMk id="3" creationId="{764A4F48-072C-4B97-93C7-A80203990403}"/>
          </ac:spMkLst>
        </pc:spChg>
        <pc:spChg chg="add mod">
          <ac:chgData name="wang feng" userId="a7ab61436c858eb9" providerId="LiveId" clId="{894E2080-BE3E-49EE-AEC1-B248EEFF4CCC}" dt="2018-11-28T01:40:36.533" v="845" actId="1076"/>
          <ac:spMkLst>
            <pc:docMk/>
            <pc:sldMk cId="2635420235" sldId="337"/>
            <ac:spMk id="6" creationId="{DEF66CDE-12D5-4656-BA51-621A2A8974A6}"/>
          </ac:spMkLst>
        </pc:spChg>
        <pc:picChg chg="add mod">
          <ac:chgData name="wang feng" userId="a7ab61436c858eb9" providerId="LiveId" clId="{894E2080-BE3E-49EE-AEC1-B248EEFF4CCC}" dt="2018-11-28T01:36:02.668" v="666"/>
          <ac:picMkLst>
            <pc:docMk/>
            <pc:sldMk cId="2635420235" sldId="337"/>
            <ac:picMk id="4" creationId="{689EA459-1118-4EC5-9425-839B7F3D5A81}"/>
          </ac:picMkLst>
        </pc:picChg>
        <pc:picChg chg="add mod">
          <ac:chgData name="wang feng" userId="a7ab61436c858eb9" providerId="LiveId" clId="{894E2080-BE3E-49EE-AEC1-B248EEFF4CCC}" dt="2018-11-28T06:57:57.642" v="1376" actId="1076"/>
          <ac:picMkLst>
            <pc:docMk/>
            <pc:sldMk cId="2635420235" sldId="337"/>
            <ac:picMk id="5" creationId="{7C742B36-FC1B-4792-9B9A-EFC367D46DE8}"/>
          </ac:picMkLst>
        </pc:picChg>
      </pc:sldChg>
      <pc:sldChg chg="addSp modSp add">
        <pc:chgData name="wang feng" userId="a7ab61436c858eb9" providerId="LiveId" clId="{894E2080-BE3E-49EE-AEC1-B248EEFF4CCC}" dt="2018-11-30T08:00:48.740" v="2883" actId="1076"/>
        <pc:sldMkLst>
          <pc:docMk/>
          <pc:sldMk cId="2635213721" sldId="338"/>
        </pc:sldMkLst>
        <pc:spChg chg="mod">
          <ac:chgData name="wang feng" userId="a7ab61436c858eb9" providerId="LiveId" clId="{894E2080-BE3E-49EE-AEC1-B248EEFF4CCC}" dt="2018-11-28T01:42:08.653" v="872"/>
          <ac:spMkLst>
            <pc:docMk/>
            <pc:sldMk cId="2635213721" sldId="338"/>
            <ac:spMk id="2" creationId="{AD8E7692-AF88-4EF2-B6FA-4FF5CECA6127}"/>
          </ac:spMkLst>
        </pc:spChg>
        <pc:spChg chg="mod">
          <ac:chgData name="wang feng" userId="a7ab61436c858eb9" providerId="LiveId" clId="{894E2080-BE3E-49EE-AEC1-B248EEFF4CCC}" dt="2018-11-28T02:37:34.021" v="1366"/>
          <ac:spMkLst>
            <pc:docMk/>
            <pc:sldMk cId="2635213721" sldId="338"/>
            <ac:spMk id="3" creationId="{02DD1746-51EF-48C2-863D-5729A3189EE9}"/>
          </ac:spMkLst>
        </pc:spChg>
        <pc:picChg chg="add mod">
          <ac:chgData name="wang feng" userId="a7ab61436c858eb9" providerId="LiveId" clId="{894E2080-BE3E-49EE-AEC1-B248EEFF4CCC}" dt="2018-11-28T02:37:38.408" v="1367" actId="1076"/>
          <ac:picMkLst>
            <pc:docMk/>
            <pc:sldMk cId="2635213721" sldId="338"/>
            <ac:picMk id="4" creationId="{A175FCAE-519C-46A7-8983-77328DE1026C}"/>
          </ac:picMkLst>
        </pc:picChg>
        <pc:picChg chg="add mod">
          <ac:chgData name="wang feng" userId="a7ab61436c858eb9" providerId="LiveId" clId="{894E2080-BE3E-49EE-AEC1-B248EEFF4CCC}" dt="2018-11-30T08:00:48.740" v="2883" actId="1076"/>
          <ac:picMkLst>
            <pc:docMk/>
            <pc:sldMk cId="2635213721" sldId="338"/>
            <ac:picMk id="5" creationId="{4B894DBD-7876-4760-AFAD-80D045A547F5}"/>
          </ac:picMkLst>
        </pc:picChg>
      </pc:sldChg>
      <pc:sldChg chg="addSp modSp add">
        <pc:chgData name="wang feng" userId="a7ab61436c858eb9" providerId="LiveId" clId="{894E2080-BE3E-49EE-AEC1-B248EEFF4CCC}" dt="2018-11-28T02:32:42.423" v="1128"/>
        <pc:sldMkLst>
          <pc:docMk/>
          <pc:sldMk cId="2959424514" sldId="339"/>
        </pc:sldMkLst>
        <pc:spChg chg="mod">
          <ac:chgData name="wang feng" userId="a7ab61436c858eb9" providerId="LiveId" clId="{894E2080-BE3E-49EE-AEC1-B248EEFF4CCC}" dt="2018-11-28T02:25:17.259" v="1050"/>
          <ac:spMkLst>
            <pc:docMk/>
            <pc:sldMk cId="2959424514" sldId="339"/>
            <ac:spMk id="2" creationId="{BB45FD7C-71F4-47ED-A8A7-FAAC62485493}"/>
          </ac:spMkLst>
        </pc:spChg>
        <pc:spChg chg="mod">
          <ac:chgData name="wang feng" userId="a7ab61436c858eb9" providerId="LiveId" clId="{894E2080-BE3E-49EE-AEC1-B248EEFF4CCC}" dt="2018-11-28T02:32:42.423" v="1128"/>
          <ac:spMkLst>
            <pc:docMk/>
            <pc:sldMk cId="2959424514" sldId="339"/>
            <ac:spMk id="3" creationId="{4DED0C86-D3F7-4BA2-8E6B-76008578BB1F}"/>
          </ac:spMkLst>
        </pc:spChg>
        <pc:picChg chg="add mod">
          <ac:chgData name="wang feng" userId="a7ab61436c858eb9" providerId="LiveId" clId="{894E2080-BE3E-49EE-AEC1-B248EEFF4CCC}" dt="2018-11-28T02:26:08.879" v="1087" actId="1076"/>
          <ac:picMkLst>
            <pc:docMk/>
            <pc:sldMk cId="2959424514" sldId="339"/>
            <ac:picMk id="4" creationId="{34F1488A-919A-4538-BEE4-3FE2DD49E29E}"/>
          </ac:picMkLst>
        </pc:picChg>
        <pc:picChg chg="add mod">
          <ac:chgData name="wang feng" userId="a7ab61436c858eb9" providerId="LiveId" clId="{894E2080-BE3E-49EE-AEC1-B248EEFF4CCC}" dt="2018-11-28T02:26:49.896" v="1106"/>
          <ac:picMkLst>
            <pc:docMk/>
            <pc:sldMk cId="2959424514" sldId="339"/>
            <ac:picMk id="5" creationId="{9A8B118D-9FAF-4637-84C1-44687CA1AE1F}"/>
          </ac:picMkLst>
        </pc:picChg>
      </pc:sldChg>
      <pc:sldChg chg="modSp add">
        <pc:chgData name="wang feng" userId="a7ab61436c858eb9" providerId="LiveId" clId="{894E2080-BE3E-49EE-AEC1-B248EEFF4CCC}" dt="2018-11-28T02:23:32.830" v="1044" actId="207"/>
        <pc:sldMkLst>
          <pc:docMk/>
          <pc:sldMk cId="539033054" sldId="340"/>
        </pc:sldMkLst>
        <pc:spChg chg="mod">
          <ac:chgData name="wang feng" userId="a7ab61436c858eb9" providerId="LiveId" clId="{894E2080-BE3E-49EE-AEC1-B248EEFF4CCC}" dt="2018-11-28T02:23:32.830" v="1044" actId="207"/>
          <ac:spMkLst>
            <pc:docMk/>
            <pc:sldMk cId="539033054" sldId="340"/>
            <ac:spMk id="3" creationId="{B0C2C42D-4078-4A73-873D-AE07FAF2A783}"/>
          </ac:spMkLst>
        </pc:spChg>
      </pc:sldChg>
      <pc:sldChg chg="addSp modSp add">
        <pc:chgData name="wang feng" userId="a7ab61436c858eb9" providerId="LiveId" clId="{894E2080-BE3E-49EE-AEC1-B248EEFF4CCC}" dt="2018-11-28T02:37:04.592" v="1356" actId="20577"/>
        <pc:sldMkLst>
          <pc:docMk/>
          <pc:sldMk cId="24364067" sldId="341"/>
        </pc:sldMkLst>
        <pc:spChg chg="mod">
          <ac:chgData name="wang feng" userId="a7ab61436c858eb9" providerId="LiveId" clId="{894E2080-BE3E-49EE-AEC1-B248EEFF4CCC}" dt="2018-11-28T02:33:02.474" v="1139"/>
          <ac:spMkLst>
            <pc:docMk/>
            <pc:sldMk cId="24364067" sldId="341"/>
            <ac:spMk id="2" creationId="{1C082595-BA4C-4B6B-91B0-BB376A1F856B}"/>
          </ac:spMkLst>
        </pc:spChg>
        <pc:spChg chg="mod">
          <ac:chgData name="wang feng" userId="a7ab61436c858eb9" providerId="LiveId" clId="{894E2080-BE3E-49EE-AEC1-B248EEFF4CCC}" dt="2018-11-28T02:37:04.592" v="1356" actId="20577"/>
          <ac:spMkLst>
            <pc:docMk/>
            <pc:sldMk cId="24364067" sldId="341"/>
            <ac:spMk id="3" creationId="{2F00BEAC-A197-427F-BA50-E64BD9D12F7B}"/>
          </ac:spMkLst>
        </pc:spChg>
        <pc:picChg chg="add mod">
          <ac:chgData name="wang feng" userId="a7ab61436c858eb9" providerId="LiveId" clId="{894E2080-BE3E-49EE-AEC1-B248EEFF4CCC}" dt="2018-11-28T02:34:40.440" v="1204"/>
          <ac:picMkLst>
            <pc:docMk/>
            <pc:sldMk cId="24364067" sldId="341"/>
            <ac:picMk id="4" creationId="{766E4716-5578-4534-A719-C373A49D5572}"/>
          </ac:picMkLst>
        </pc:picChg>
        <pc:picChg chg="add mod">
          <ac:chgData name="wang feng" userId="a7ab61436c858eb9" providerId="LiveId" clId="{894E2080-BE3E-49EE-AEC1-B248EEFF4CCC}" dt="2018-11-28T02:36:42.675" v="1331" actId="1076"/>
          <ac:picMkLst>
            <pc:docMk/>
            <pc:sldMk cId="24364067" sldId="341"/>
            <ac:picMk id="5" creationId="{BFAAF0F1-1E5B-413C-AA60-EDE010D5088B}"/>
          </ac:picMkLst>
        </pc:picChg>
        <pc:picChg chg="add mod">
          <ac:chgData name="wang feng" userId="a7ab61436c858eb9" providerId="LiveId" clId="{894E2080-BE3E-49EE-AEC1-B248EEFF4CCC}" dt="2018-11-28T02:36:41.650" v="1327" actId="1076"/>
          <ac:picMkLst>
            <pc:docMk/>
            <pc:sldMk cId="24364067" sldId="341"/>
            <ac:picMk id="6" creationId="{6A3145DC-0BBC-4830-8567-8A0C82D81C7B}"/>
          </ac:picMkLst>
        </pc:picChg>
      </pc:sldChg>
      <pc:sldChg chg="addSp delSp modSp add">
        <pc:chgData name="wang feng" userId="a7ab61436c858eb9" providerId="LiveId" clId="{894E2080-BE3E-49EE-AEC1-B248EEFF4CCC}" dt="2018-11-29T07:13:50.886" v="1622" actId="6549"/>
        <pc:sldMkLst>
          <pc:docMk/>
          <pc:sldMk cId="1456822114" sldId="342"/>
        </pc:sldMkLst>
        <pc:spChg chg="mod">
          <ac:chgData name="wang feng" userId="a7ab61436c858eb9" providerId="LiveId" clId="{894E2080-BE3E-49EE-AEC1-B248EEFF4CCC}" dt="2018-11-29T02:07:01.572" v="1378"/>
          <ac:spMkLst>
            <pc:docMk/>
            <pc:sldMk cId="1456822114" sldId="342"/>
            <ac:spMk id="2" creationId="{73EB60AB-3CD9-488F-A823-949AAF6065E5}"/>
          </ac:spMkLst>
        </pc:spChg>
        <pc:spChg chg="mod">
          <ac:chgData name="wang feng" userId="a7ab61436c858eb9" providerId="LiveId" clId="{894E2080-BE3E-49EE-AEC1-B248EEFF4CCC}" dt="2018-11-29T07:13:50.886" v="1622" actId="6549"/>
          <ac:spMkLst>
            <pc:docMk/>
            <pc:sldMk cId="1456822114" sldId="342"/>
            <ac:spMk id="3" creationId="{DAF8CA84-5358-4872-9A43-6CDDA7E192D9}"/>
          </ac:spMkLst>
        </pc:spChg>
        <pc:spChg chg="add mod">
          <ac:chgData name="wang feng" userId="a7ab61436c858eb9" providerId="LiveId" clId="{894E2080-BE3E-49EE-AEC1-B248EEFF4CCC}" dt="2018-11-29T07:04:41.538" v="1460" actId="164"/>
          <ac:spMkLst>
            <pc:docMk/>
            <pc:sldMk cId="1456822114" sldId="342"/>
            <ac:spMk id="6" creationId="{89166DC0-C2A6-4D42-815D-0FB5CBF82520}"/>
          </ac:spMkLst>
        </pc:spChg>
        <pc:spChg chg="add mod">
          <ac:chgData name="wang feng" userId="a7ab61436c858eb9" providerId="LiveId" clId="{894E2080-BE3E-49EE-AEC1-B248EEFF4CCC}" dt="2018-11-29T07:04:41.538" v="1460" actId="164"/>
          <ac:spMkLst>
            <pc:docMk/>
            <pc:sldMk cId="1456822114" sldId="342"/>
            <ac:spMk id="7" creationId="{49FB1677-BAF9-4517-B738-21A715D90E9D}"/>
          </ac:spMkLst>
        </pc:spChg>
        <pc:grpChg chg="add del mod">
          <ac:chgData name="wang feng" userId="a7ab61436c858eb9" providerId="LiveId" clId="{894E2080-BE3E-49EE-AEC1-B248EEFF4CCC}" dt="2018-11-29T07:06:41.890" v="1488"/>
          <ac:grpSpMkLst>
            <pc:docMk/>
            <pc:sldMk cId="1456822114" sldId="342"/>
            <ac:grpSpMk id="21" creationId="{3AFFAE17-936A-4770-92FA-5C5612000F0A}"/>
          </ac:grpSpMkLst>
        </pc:grpChg>
        <pc:picChg chg="add del mod">
          <ac:chgData name="wang feng" userId="a7ab61436c858eb9" providerId="LiveId" clId="{894E2080-BE3E-49EE-AEC1-B248EEFF4CCC}" dt="2018-11-29T07:11:10.398" v="1560" actId="478"/>
          <ac:picMkLst>
            <pc:docMk/>
            <pc:sldMk cId="1456822114" sldId="342"/>
            <ac:picMk id="4" creationId="{164F2EC6-13B5-4D00-B329-94884E16C9BE}"/>
          </ac:picMkLst>
        </pc:picChg>
        <pc:picChg chg="add mod">
          <ac:chgData name="wang feng" userId="a7ab61436c858eb9" providerId="LiveId" clId="{894E2080-BE3E-49EE-AEC1-B248EEFF4CCC}" dt="2018-11-29T07:04:41.538" v="1460" actId="164"/>
          <ac:picMkLst>
            <pc:docMk/>
            <pc:sldMk cId="1456822114" sldId="342"/>
            <ac:picMk id="5" creationId="{EDF952B6-0991-4BDC-A538-A088390BD7A5}"/>
          </ac:picMkLst>
        </pc:picChg>
        <pc:picChg chg="add del mod">
          <ac:chgData name="wang feng" userId="a7ab61436c858eb9" providerId="LiveId" clId="{894E2080-BE3E-49EE-AEC1-B248EEFF4CCC}" dt="2018-11-29T07:03:29.181" v="1452" actId="478"/>
          <ac:picMkLst>
            <pc:docMk/>
            <pc:sldMk cId="1456822114" sldId="342"/>
            <ac:picMk id="19" creationId="{3234D4BB-8C45-4BE6-B696-829A9636E560}"/>
          </ac:picMkLst>
        </pc:picChg>
        <pc:picChg chg="add del mod">
          <ac:chgData name="wang feng" userId="a7ab61436c858eb9" providerId="LiveId" clId="{894E2080-BE3E-49EE-AEC1-B248EEFF4CCC}" dt="2018-11-29T07:04:23.861" v="1455" actId="478"/>
          <ac:picMkLst>
            <pc:docMk/>
            <pc:sldMk cId="1456822114" sldId="342"/>
            <ac:picMk id="20" creationId="{D2CE43A8-7E7B-46E8-A7A8-19213226A72B}"/>
          </ac:picMkLst>
        </pc:picChg>
        <pc:picChg chg="add del mod">
          <ac:chgData name="wang feng" userId="a7ab61436c858eb9" providerId="LiveId" clId="{894E2080-BE3E-49EE-AEC1-B248EEFF4CCC}" dt="2018-11-29T07:05:12.139" v="1471"/>
          <ac:picMkLst>
            <pc:docMk/>
            <pc:sldMk cId="1456822114" sldId="342"/>
            <ac:picMk id="22" creationId="{A41D2C7B-C5AA-46D4-B0D9-B64112A3E4BD}"/>
          </ac:picMkLst>
        </pc:picChg>
        <pc:picChg chg="add mod">
          <ac:chgData name="wang feng" userId="a7ab61436c858eb9" providerId="LiveId" clId="{894E2080-BE3E-49EE-AEC1-B248EEFF4CCC}" dt="2018-11-29T07:06:55.430" v="1493" actId="1076"/>
          <ac:picMkLst>
            <pc:docMk/>
            <pc:sldMk cId="1456822114" sldId="342"/>
            <ac:picMk id="23" creationId="{A4D98213-2A70-4A13-B0EE-D45BB6ED2ACA}"/>
          </ac:picMkLst>
        </pc:picChg>
        <pc:picChg chg="add del mod">
          <ac:chgData name="wang feng" userId="a7ab61436c858eb9" providerId="LiveId" clId="{894E2080-BE3E-49EE-AEC1-B248EEFF4CCC}" dt="2018-11-29T07:09:23.229" v="1530" actId="478"/>
          <ac:picMkLst>
            <pc:docMk/>
            <pc:sldMk cId="1456822114" sldId="342"/>
            <ac:picMk id="24" creationId="{48B32D0E-67B7-4428-8E46-EB7F2D0DAA09}"/>
          </ac:picMkLst>
        </pc:picChg>
        <pc:picChg chg="add del mod">
          <ac:chgData name="wang feng" userId="a7ab61436c858eb9" providerId="LiveId" clId="{894E2080-BE3E-49EE-AEC1-B248EEFF4CCC}" dt="2018-11-29T07:13:00.231" v="1570" actId="478"/>
          <ac:picMkLst>
            <pc:docMk/>
            <pc:sldMk cId="1456822114" sldId="342"/>
            <ac:picMk id="25" creationId="{290BC3B1-C555-4CC2-B8DF-5211618CE3A5}"/>
          </ac:picMkLst>
        </pc:picChg>
        <pc:picChg chg="add del mod">
          <ac:chgData name="wang feng" userId="a7ab61436c858eb9" providerId="LiveId" clId="{894E2080-BE3E-49EE-AEC1-B248EEFF4CCC}" dt="2018-11-29T07:12:23.461" v="1564" actId="478"/>
          <ac:picMkLst>
            <pc:docMk/>
            <pc:sldMk cId="1456822114" sldId="342"/>
            <ac:picMk id="26" creationId="{0E71E5B3-3522-4780-A04A-1C92AFDF4537}"/>
          </ac:picMkLst>
        </pc:picChg>
        <pc:picChg chg="add mod">
          <ac:chgData name="wang feng" userId="a7ab61436c858eb9" providerId="LiveId" clId="{894E2080-BE3E-49EE-AEC1-B248EEFF4CCC}" dt="2018-11-29T07:12:34.549" v="1569"/>
          <ac:picMkLst>
            <pc:docMk/>
            <pc:sldMk cId="1456822114" sldId="342"/>
            <ac:picMk id="27" creationId="{B30A448F-3E49-4078-B97B-8282BE5AC198}"/>
          </ac:picMkLst>
        </pc:picChg>
        <pc:picChg chg="add mod">
          <ac:chgData name="wang feng" userId="a7ab61436c858eb9" providerId="LiveId" clId="{894E2080-BE3E-49EE-AEC1-B248EEFF4CCC}" dt="2018-11-29T07:13:12.758" v="1576" actId="1076"/>
          <ac:picMkLst>
            <pc:docMk/>
            <pc:sldMk cId="1456822114" sldId="342"/>
            <ac:picMk id="28" creationId="{F38EA32D-E0B2-406A-AA14-626EA7CC4225}"/>
          </ac:picMkLst>
        </pc:picChg>
        <pc:cxnChg chg="add mod">
          <ac:chgData name="wang feng" userId="a7ab61436c858eb9" providerId="LiveId" clId="{894E2080-BE3E-49EE-AEC1-B248EEFF4CCC}" dt="2018-11-29T07:04:41.538" v="1460" actId="164"/>
          <ac:cxnSpMkLst>
            <pc:docMk/>
            <pc:sldMk cId="1456822114" sldId="342"/>
            <ac:cxnSpMk id="9" creationId="{49E0B973-3452-4D45-B17E-7C31CB5FC9B1}"/>
          </ac:cxnSpMkLst>
        </pc:cxnChg>
        <pc:cxnChg chg="add mod">
          <ac:chgData name="wang feng" userId="a7ab61436c858eb9" providerId="LiveId" clId="{894E2080-BE3E-49EE-AEC1-B248EEFF4CCC}" dt="2018-11-29T07:04:41.538" v="1460" actId="164"/>
          <ac:cxnSpMkLst>
            <pc:docMk/>
            <pc:sldMk cId="1456822114" sldId="342"/>
            <ac:cxnSpMk id="12" creationId="{DE987C45-6883-42A0-ABF2-D924841F1DE7}"/>
          </ac:cxnSpMkLst>
        </pc:cxnChg>
      </pc:sldChg>
      <pc:sldChg chg="addSp delSp modSp add">
        <pc:chgData name="wang feng" userId="a7ab61436c858eb9" providerId="LiveId" clId="{894E2080-BE3E-49EE-AEC1-B248EEFF4CCC}" dt="2018-11-29T07:20:33.031" v="1738" actId="478"/>
        <pc:sldMkLst>
          <pc:docMk/>
          <pc:sldMk cId="1720010608" sldId="343"/>
        </pc:sldMkLst>
        <pc:spChg chg="mod">
          <ac:chgData name="wang feng" userId="a7ab61436c858eb9" providerId="LiveId" clId="{894E2080-BE3E-49EE-AEC1-B248EEFF4CCC}" dt="2018-11-29T07:14:22.633" v="1630"/>
          <ac:spMkLst>
            <pc:docMk/>
            <pc:sldMk cId="1720010608" sldId="343"/>
            <ac:spMk id="2" creationId="{7F32CE78-2D57-4DCB-8F17-9DC03AC2816C}"/>
          </ac:spMkLst>
        </pc:spChg>
        <pc:spChg chg="mod">
          <ac:chgData name="wang feng" userId="a7ab61436c858eb9" providerId="LiveId" clId="{894E2080-BE3E-49EE-AEC1-B248EEFF4CCC}" dt="2018-11-29T07:16:20.927" v="1682" actId="20577"/>
          <ac:spMkLst>
            <pc:docMk/>
            <pc:sldMk cId="1720010608" sldId="343"/>
            <ac:spMk id="3" creationId="{E6A16830-715F-46EB-9634-7E2E9D8B7584}"/>
          </ac:spMkLst>
        </pc:spChg>
        <pc:spChg chg="add del mod ord">
          <ac:chgData name="wang feng" userId="a7ab61436c858eb9" providerId="LiveId" clId="{894E2080-BE3E-49EE-AEC1-B248EEFF4CCC}" dt="2018-11-29T07:20:33.031" v="1738" actId="478"/>
          <ac:spMkLst>
            <pc:docMk/>
            <pc:sldMk cId="1720010608" sldId="343"/>
            <ac:spMk id="17" creationId="{1F60CCE0-3CC0-40F6-B6A6-5073291C387B}"/>
          </ac:spMkLst>
        </pc:spChg>
        <pc:spChg chg="add del mod">
          <ac:chgData name="wang feng" userId="a7ab61436c858eb9" providerId="LiveId" clId="{894E2080-BE3E-49EE-AEC1-B248EEFF4CCC}" dt="2018-11-29T07:20:29.800" v="1735" actId="478"/>
          <ac:spMkLst>
            <pc:docMk/>
            <pc:sldMk cId="1720010608" sldId="343"/>
            <ac:spMk id="18" creationId="{C50AC5B4-94B2-461F-AA5C-318E66308E75}"/>
          </ac:spMkLst>
        </pc:spChg>
        <pc:grpChg chg="add mod">
          <ac:chgData name="wang feng" userId="a7ab61436c858eb9" providerId="LiveId" clId="{894E2080-BE3E-49EE-AEC1-B248EEFF4CCC}" dt="2018-11-29T07:16:19.135" v="1680" actId="1076"/>
          <ac:grpSpMkLst>
            <pc:docMk/>
            <pc:sldMk cId="1720010608" sldId="343"/>
            <ac:grpSpMk id="4" creationId="{A65F1437-B49A-41FD-92EB-EE74D1109BA6}"/>
          </ac:grpSpMkLst>
        </pc:grpChg>
        <pc:picChg chg="add del mod">
          <ac:chgData name="wang feng" userId="a7ab61436c858eb9" providerId="LiveId" clId="{894E2080-BE3E-49EE-AEC1-B248EEFF4CCC}" dt="2018-11-29T07:20:31.681" v="1737" actId="478"/>
          <ac:picMkLst>
            <pc:docMk/>
            <pc:sldMk cId="1720010608" sldId="343"/>
            <ac:picMk id="10" creationId="{B89F2059-7C28-4C09-B8F9-45F1E0AD7098}"/>
          </ac:picMkLst>
        </pc:picChg>
        <pc:picChg chg="add del mod">
          <ac:chgData name="wang feng" userId="a7ab61436c858eb9" providerId="LiveId" clId="{894E2080-BE3E-49EE-AEC1-B248EEFF4CCC}" dt="2018-11-29T07:15:44.614" v="1672" actId="478"/>
          <ac:picMkLst>
            <pc:docMk/>
            <pc:sldMk cId="1720010608" sldId="343"/>
            <ac:picMk id="11" creationId="{F42E3818-254C-49EF-9C6E-A93841D9370F}"/>
          </ac:picMkLst>
        </pc:picChg>
        <pc:picChg chg="add mod">
          <ac:chgData name="wang feng" userId="a7ab61436c858eb9" providerId="LiveId" clId="{894E2080-BE3E-49EE-AEC1-B248EEFF4CCC}" dt="2018-11-29T07:16:45.910" v="1688" actId="1076"/>
          <ac:picMkLst>
            <pc:docMk/>
            <pc:sldMk cId="1720010608" sldId="343"/>
            <ac:picMk id="12" creationId="{52EEF159-118B-47B1-8142-1F7D4F1E75BC}"/>
          </ac:picMkLst>
        </pc:picChg>
        <pc:picChg chg="add del mod modCrop">
          <ac:chgData name="wang feng" userId="a7ab61436c858eb9" providerId="LiveId" clId="{894E2080-BE3E-49EE-AEC1-B248EEFF4CCC}" dt="2018-11-29T07:18:09.230" v="1706" actId="478"/>
          <ac:picMkLst>
            <pc:docMk/>
            <pc:sldMk cId="1720010608" sldId="343"/>
            <ac:picMk id="13" creationId="{D7F789C5-C7C5-43FD-BD22-ECF09992AADC}"/>
          </ac:picMkLst>
        </pc:picChg>
        <pc:picChg chg="add del mod">
          <ac:chgData name="wang feng" userId="a7ab61436c858eb9" providerId="LiveId" clId="{894E2080-BE3E-49EE-AEC1-B248EEFF4CCC}" dt="2018-11-29T07:17:33.062" v="1698" actId="478"/>
          <ac:picMkLst>
            <pc:docMk/>
            <pc:sldMk cId="1720010608" sldId="343"/>
            <ac:picMk id="14" creationId="{AB370183-6BD1-4FF7-BADF-7D21341DB996}"/>
          </ac:picMkLst>
        </pc:picChg>
        <pc:picChg chg="add mod">
          <ac:chgData name="wang feng" userId="a7ab61436c858eb9" providerId="LiveId" clId="{894E2080-BE3E-49EE-AEC1-B248EEFF4CCC}" dt="2018-11-29T07:19:14.854" v="1721" actId="1076"/>
          <ac:picMkLst>
            <pc:docMk/>
            <pc:sldMk cId="1720010608" sldId="343"/>
            <ac:picMk id="15" creationId="{7ECD0DEC-1122-46D6-8D93-B07EF0F8B9A7}"/>
          </ac:picMkLst>
        </pc:picChg>
        <pc:picChg chg="add mod">
          <ac:chgData name="wang feng" userId="a7ab61436c858eb9" providerId="LiveId" clId="{894E2080-BE3E-49EE-AEC1-B248EEFF4CCC}" dt="2018-11-29T07:19:36.056" v="1724" actId="1076"/>
          <ac:picMkLst>
            <pc:docMk/>
            <pc:sldMk cId="1720010608" sldId="343"/>
            <ac:picMk id="16" creationId="{833E990A-E493-46DA-B5F0-8712AE9CA728}"/>
          </ac:picMkLst>
        </pc:picChg>
      </pc:sldChg>
      <pc:sldChg chg="addSp delSp modSp add">
        <pc:chgData name="wang feng" userId="a7ab61436c858eb9" providerId="LiveId" clId="{894E2080-BE3E-49EE-AEC1-B248EEFF4CCC}" dt="2018-11-29T07:33:32.686" v="2018" actId="1076"/>
        <pc:sldMkLst>
          <pc:docMk/>
          <pc:sldMk cId="449195580" sldId="344"/>
        </pc:sldMkLst>
        <pc:spChg chg="mod">
          <ac:chgData name="wang feng" userId="a7ab61436c858eb9" providerId="LiveId" clId="{894E2080-BE3E-49EE-AEC1-B248EEFF4CCC}" dt="2018-11-29T07:21:37.049" v="1747"/>
          <ac:spMkLst>
            <pc:docMk/>
            <pc:sldMk cId="449195580" sldId="344"/>
            <ac:spMk id="2" creationId="{D2F19085-A3FA-4854-9DFE-B35B413E9AFC}"/>
          </ac:spMkLst>
        </pc:spChg>
        <pc:spChg chg="mod">
          <ac:chgData name="wang feng" userId="a7ab61436c858eb9" providerId="LiveId" clId="{894E2080-BE3E-49EE-AEC1-B248EEFF4CCC}" dt="2018-11-29T07:33:11.713" v="2013" actId="20577"/>
          <ac:spMkLst>
            <pc:docMk/>
            <pc:sldMk cId="449195580" sldId="344"/>
            <ac:spMk id="3" creationId="{C0D47B50-3EB0-4E81-ABE5-A20117A9F7B1}"/>
          </ac:spMkLst>
        </pc:spChg>
        <pc:picChg chg="add mod">
          <ac:chgData name="wang feng" userId="a7ab61436c858eb9" providerId="LiveId" clId="{894E2080-BE3E-49EE-AEC1-B248EEFF4CCC}" dt="2018-11-29T07:33:14.295" v="2014" actId="1076"/>
          <ac:picMkLst>
            <pc:docMk/>
            <pc:sldMk cId="449195580" sldId="344"/>
            <ac:picMk id="4" creationId="{4EAF7A3E-6B21-4BCE-9DA8-E16A64E50E5F}"/>
          </ac:picMkLst>
        </pc:picChg>
        <pc:picChg chg="add del mod">
          <ac:chgData name="wang feng" userId="a7ab61436c858eb9" providerId="LiveId" clId="{894E2080-BE3E-49EE-AEC1-B248EEFF4CCC}" dt="2018-11-29T07:26:44.232" v="1893" actId="478"/>
          <ac:picMkLst>
            <pc:docMk/>
            <pc:sldMk cId="449195580" sldId="344"/>
            <ac:picMk id="5" creationId="{BD624135-60BB-4393-8B27-0E0FED42A43C}"/>
          </ac:picMkLst>
        </pc:picChg>
        <pc:picChg chg="add del mod">
          <ac:chgData name="wang feng" userId="a7ab61436c858eb9" providerId="LiveId" clId="{894E2080-BE3E-49EE-AEC1-B248EEFF4CCC}" dt="2018-11-29T07:28:49.016" v="1899" actId="478"/>
          <ac:picMkLst>
            <pc:docMk/>
            <pc:sldMk cId="449195580" sldId="344"/>
            <ac:picMk id="6" creationId="{0BA6A84A-5F2F-436A-B49E-647CE9F3EC45}"/>
          </ac:picMkLst>
        </pc:picChg>
        <pc:picChg chg="add mod">
          <ac:chgData name="wang feng" userId="a7ab61436c858eb9" providerId="LiveId" clId="{894E2080-BE3E-49EE-AEC1-B248EEFF4CCC}" dt="2018-11-29T07:33:32.686" v="2018" actId="1076"/>
          <ac:picMkLst>
            <pc:docMk/>
            <pc:sldMk cId="449195580" sldId="344"/>
            <ac:picMk id="7" creationId="{493BF411-D6CE-4BAC-9F9E-45590F1E15C5}"/>
          </ac:picMkLst>
        </pc:picChg>
      </pc:sldChg>
      <pc:sldChg chg="addSp delSp modSp add">
        <pc:chgData name="wang feng" userId="a7ab61436c858eb9" providerId="LiveId" clId="{894E2080-BE3E-49EE-AEC1-B248EEFF4CCC}" dt="2018-11-29T07:46:07.528" v="2173" actId="1076"/>
        <pc:sldMkLst>
          <pc:docMk/>
          <pc:sldMk cId="3442639418" sldId="345"/>
        </pc:sldMkLst>
        <pc:spChg chg="mod">
          <ac:chgData name="wang feng" userId="a7ab61436c858eb9" providerId="LiveId" clId="{894E2080-BE3E-49EE-AEC1-B248EEFF4CCC}" dt="2018-11-29T07:37:29.378" v="2031"/>
          <ac:spMkLst>
            <pc:docMk/>
            <pc:sldMk cId="3442639418" sldId="345"/>
            <ac:spMk id="2" creationId="{0A80D809-E0CD-4555-81EA-8A491AD096DC}"/>
          </ac:spMkLst>
        </pc:spChg>
        <pc:spChg chg="del">
          <ac:chgData name="wang feng" userId="a7ab61436c858eb9" providerId="LiveId" clId="{894E2080-BE3E-49EE-AEC1-B248EEFF4CCC}" dt="2018-11-29T07:37:41.967" v="2032" actId="478"/>
          <ac:spMkLst>
            <pc:docMk/>
            <pc:sldMk cId="3442639418" sldId="345"/>
            <ac:spMk id="3" creationId="{72F9D240-3E3F-451D-BCDD-829B95AACC05}"/>
          </ac:spMkLst>
        </pc:spChg>
        <pc:picChg chg="add mod">
          <ac:chgData name="wang feng" userId="a7ab61436c858eb9" providerId="LiveId" clId="{894E2080-BE3E-49EE-AEC1-B248EEFF4CCC}" dt="2018-11-29T07:46:07.528" v="2173" actId="1076"/>
          <ac:picMkLst>
            <pc:docMk/>
            <pc:sldMk cId="3442639418" sldId="345"/>
            <ac:picMk id="4" creationId="{4AE7023C-7276-43F4-9D85-8DAE493172BB}"/>
          </ac:picMkLst>
        </pc:picChg>
      </pc:sldChg>
      <pc:sldChg chg="addSp delSp modSp add">
        <pc:chgData name="wang feng" userId="a7ab61436c858eb9" providerId="LiveId" clId="{894E2080-BE3E-49EE-AEC1-B248EEFF4CCC}" dt="2018-11-29T08:09:43.403" v="2352" actId="1076"/>
        <pc:sldMkLst>
          <pc:docMk/>
          <pc:sldMk cId="1818675096" sldId="346"/>
        </pc:sldMkLst>
        <pc:spChg chg="mod">
          <ac:chgData name="wang feng" userId="a7ab61436c858eb9" providerId="LiveId" clId="{894E2080-BE3E-49EE-AEC1-B248EEFF4CCC}" dt="2018-11-29T07:39:27.746" v="2037"/>
          <ac:spMkLst>
            <pc:docMk/>
            <pc:sldMk cId="1818675096" sldId="346"/>
            <ac:spMk id="2" creationId="{CA20261D-ECA4-4AAC-A4BC-60A84CFE8F06}"/>
          </ac:spMkLst>
        </pc:spChg>
        <pc:spChg chg="del">
          <ac:chgData name="wang feng" userId="a7ab61436c858eb9" providerId="LiveId" clId="{894E2080-BE3E-49EE-AEC1-B248EEFF4CCC}" dt="2018-11-29T07:39:40.584" v="2038" actId="478"/>
          <ac:spMkLst>
            <pc:docMk/>
            <pc:sldMk cId="1818675096" sldId="346"/>
            <ac:spMk id="3" creationId="{F6F8712E-74F2-4B7C-83EF-A021E0DE19AC}"/>
          </ac:spMkLst>
        </pc:spChg>
        <pc:spChg chg="add mod">
          <ac:chgData name="wang feng" userId="a7ab61436c858eb9" providerId="LiveId" clId="{894E2080-BE3E-49EE-AEC1-B248EEFF4CCC}" dt="2018-11-29T08:09:43.403" v="2352" actId="1076"/>
          <ac:spMkLst>
            <pc:docMk/>
            <pc:sldMk cId="1818675096" sldId="346"/>
            <ac:spMk id="7" creationId="{B2199569-E5CF-4B50-A4CC-95B51D7DD4DB}"/>
          </ac:spMkLst>
        </pc:spChg>
        <pc:picChg chg="add del mod">
          <ac:chgData name="wang feng" userId="a7ab61436c858eb9" providerId="LiveId" clId="{894E2080-BE3E-49EE-AEC1-B248EEFF4CCC}" dt="2018-11-29T07:39:53.624" v="2043" actId="478"/>
          <ac:picMkLst>
            <pc:docMk/>
            <pc:sldMk cId="1818675096" sldId="346"/>
            <ac:picMk id="4" creationId="{922190FA-5B0A-4ABA-A904-9E4B5B4EC2BE}"/>
          </ac:picMkLst>
        </pc:picChg>
        <pc:picChg chg="add del mod">
          <ac:chgData name="wang feng" userId="a7ab61436c858eb9" providerId="LiveId" clId="{894E2080-BE3E-49EE-AEC1-B248EEFF4CCC}" dt="2018-11-29T07:41:57.408" v="2046" actId="478"/>
          <ac:picMkLst>
            <pc:docMk/>
            <pc:sldMk cId="1818675096" sldId="346"/>
            <ac:picMk id="5" creationId="{51CA3E5C-D43E-4FB3-951E-533A566BD464}"/>
          </ac:picMkLst>
        </pc:picChg>
        <pc:picChg chg="add mod">
          <ac:chgData name="wang feng" userId="a7ab61436c858eb9" providerId="LiveId" clId="{894E2080-BE3E-49EE-AEC1-B248EEFF4CCC}" dt="2018-11-29T07:42:07.208" v="2048" actId="1076"/>
          <ac:picMkLst>
            <pc:docMk/>
            <pc:sldMk cId="1818675096" sldId="346"/>
            <ac:picMk id="6" creationId="{8EE31F10-87DE-4A1F-B7B0-ED56B951D693}"/>
          </ac:picMkLst>
        </pc:picChg>
      </pc:sldChg>
      <pc:sldChg chg="addSp delSp modSp add">
        <pc:chgData name="wang feng" userId="a7ab61436c858eb9" providerId="LiveId" clId="{894E2080-BE3E-49EE-AEC1-B248EEFF4CCC}" dt="2018-11-29T07:45:54.968" v="2172" actId="1076"/>
        <pc:sldMkLst>
          <pc:docMk/>
          <pc:sldMk cId="730899846" sldId="347"/>
        </pc:sldMkLst>
        <pc:spChg chg="mod">
          <ac:chgData name="wang feng" userId="a7ab61436c858eb9" providerId="LiveId" clId="{894E2080-BE3E-49EE-AEC1-B248EEFF4CCC}" dt="2018-11-29T07:42:35.259" v="2078"/>
          <ac:spMkLst>
            <pc:docMk/>
            <pc:sldMk cId="730899846" sldId="347"/>
            <ac:spMk id="2" creationId="{34AFBB90-9B7F-49CB-B5D2-A8782C5FED52}"/>
          </ac:spMkLst>
        </pc:spChg>
        <pc:spChg chg="add del mod">
          <ac:chgData name="wang feng" userId="a7ab61436c858eb9" providerId="LiveId" clId="{894E2080-BE3E-49EE-AEC1-B248EEFF4CCC}" dt="2018-11-29T07:45:50.376" v="2171" actId="1076"/>
          <ac:spMkLst>
            <pc:docMk/>
            <pc:sldMk cId="730899846" sldId="347"/>
            <ac:spMk id="3" creationId="{6402E437-5F85-48B1-9E39-E24EFF7CA62C}"/>
          </ac:spMkLst>
        </pc:spChg>
        <pc:picChg chg="add del mod">
          <ac:chgData name="wang feng" userId="a7ab61436c858eb9" providerId="LiveId" clId="{894E2080-BE3E-49EE-AEC1-B248EEFF4CCC}" dt="2018-11-29T07:43:01.068" v="2083"/>
          <ac:picMkLst>
            <pc:docMk/>
            <pc:sldMk cId="730899846" sldId="347"/>
            <ac:picMk id="4" creationId="{3B52B0F2-A9A6-449C-B1E4-2CEA17EB1ABA}"/>
          </ac:picMkLst>
        </pc:picChg>
        <pc:picChg chg="add del mod">
          <ac:chgData name="wang feng" userId="a7ab61436c858eb9" providerId="LiveId" clId="{894E2080-BE3E-49EE-AEC1-B248EEFF4CCC}" dt="2018-11-29T07:43:17.672" v="2091" actId="478"/>
          <ac:picMkLst>
            <pc:docMk/>
            <pc:sldMk cId="730899846" sldId="347"/>
            <ac:picMk id="5" creationId="{6F081BBF-489E-4352-826A-75FB50C91FE5}"/>
          </ac:picMkLst>
        </pc:picChg>
        <pc:picChg chg="add mod">
          <ac:chgData name="wang feng" userId="a7ab61436c858eb9" providerId="LiveId" clId="{894E2080-BE3E-49EE-AEC1-B248EEFF4CCC}" dt="2018-11-29T07:45:54.968" v="2172" actId="1076"/>
          <ac:picMkLst>
            <pc:docMk/>
            <pc:sldMk cId="730899846" sldId="347"/>
            <ac:picMk id="6" creationId="{51A8A394-EE6D-4836-808A-883D33D9C957}"/>
          </ac:picMkLst>
        </pc:picChg>
      </pc:sldChg>
      <pc:sldChg chg="addSp delSp modSp add">
        <pc:chgData name="wang feng" userId="a7ab61436c858eb9" providerId="LiveId" clId="{894E2080-BE3E-49EE-AEC1-B248EEFF4CCC}" dt="2018-11-29T08:03:06.091" v="2271"/>
        <pc:sldMkLst>
          <pc:docMk/>
          <pc:sldMk cId="3821700136" sldId="348"/>
        </pc:sldMkLst>
        <pc:spChg chg="mod">
          <ac:chgData name="wang feng" userId="a7ab61436c858eb9" providerId="LiveId" clId="{894E2080-BE3E-49EE-AEC1-B248EEFF4CCC}" dt="2018-11-29T08:00:34.162" v="2175"/>
          <ac:spMkLst>
            <pc:docMk/>
            <pc:sldMk cId="3821700136" sldId="348"/>
            <ac:spMk id="2" creationId="{A5E6001B-0353-4D6A-AA29-4FC4CC1C9F28}"/>
          </ac:spMkLst>
        </pc:spChg>
        <pc:spChg chg="add del mod">
          <ac:chgData name="wang feng" userId="a7ab61436c858eb9" providerId="LiveId" clId="{894E2080-BE3E-49EE-AEC1-B248EEFF4CCC}" dt="2018-11-29T08:03:06.091" v="2271"/>
          <ac:spMkLst>
            <pc:docMk/>
            <pc:sldMk cId="3821700136" sldId="348"/>
            <ac:spMk id="3" creationId="{843B58EC-8936-4EFE-A067-E1C99C5108FB}"/>
          </ac:spMkLst>
        </pc:spChg>
        <pc:picChg chg="add del mod">
          <ac:chgData name="wang feng" userId="a7ab61436c858eb9" providerId="LiveId" clId="{894E2080-BE3E-49EE-AEC1-B248EEFF4CCC}" dt="2018-11-29T08:01:06.546" v="2186"/>
          <ac:picMkLst>
            <pc:docMk/>
            <pc:sldMk cId="3821700136" sldId="348"/>
            <ac:picMk id="4" creationId="{5CDF7FAC-0FD4-41FB-A24A-160E6947ADAC}"/>
          </ac:picMkLst>
        </pc:picChg>
        <pc:picChg chg="add del">
          <ac:chgData name="wang feng" userId="a7ab61436c858eb9" providerId="LiveId" clId="{894E2080-BE3E-49EE-AEC1-B248EEFF4CCC}" dt="2018-11-29T08:01:10.497" v="2189" actId="478"/>
          <ac:picMkLst>
            <pc:docMk/>
            <pc:sldMk cId="3821700136" sldId="348"/>
            <ac:picMk id="5" creationId="{84715C9F-936B-4FB0-A680-2EEF748E559A}"/>
          </ac:picMkLst>
        </pc:picChg>
        <pc:picChg chg="add mod">
          <ac:chgData name="wang feng" userId="a7ab61436c858eb9" providerId="LiveId" clId="{894E2080-BE3E-49EE-AEC1-B248EEFF4CCC}" dt="2018-11-29T08:02:27.456" v="2227" actId="1076"/>
          <ac:picMkLst>
            <pc:docMk/>
            <pc:sldMk cId="3821700136" sldId="348"/>
            <ac:picMk id="6" creationId="{41F33741-2ED0-4D6A-8756-F6C295D79CA0}"/>
          </ac:picMkLst>
        </pc:picChg>
      </pc:sldChg>
      <pc:sldChg chg="addSp delSp modSp add">
        <pc:chgData name="wang feng" userId="a7ab61436c858eb9" providerId="LiveId" clId="{894E2080-BE3E-49EE-AEC1-B248EEFF4CCC}" dt="2018-11-30T01:29:23" v="2525" actId="14100"/>
        <pc:sldMkLst>
          <pc:docMk/>
          <pc:sldMk cId="3520386230" sldId="349"/>
        </pc:sldMkLst>
        <pc:spChg chg="mod">
          <ac:chgData name="wang feng" userId="a7ab61436c858eb9" providerId="LiveId" clId="{894E2080-BE3E-49EE-AEC1-B248EEFF4CCC}" dt="2018-11-29T08:08:13.901" v="2276"/>
          <ac:spMkLst>
            <pc:docMk/>
            <pc:sldMk cId="3520386230" sldId="349"/>
            <ac:spMk id="2" creationId="{0EA6F505-7AA0-4E78-99A7-60AB9472FFB0}"/>
          </ac:spMkLst>
        </pc:spChg>
        <pc:spChg chg="mod">
          <ac:chgData name="wang feng" userId="a7ab61436c858eb9" providerId="LiveId" clId="{894E2080-BE3E-49EE-AEC1-B248EEFF4CCC}" dt="2018-11-29T08:14:09.755" v="2459" actId="20577"/>
          <ac:spMkLst>
            <pc:docMk/>
            <pc:sldMk cId="3520386230" sldId="349"/>
            <ac:spMk id="3" creationId="{C6C4C704-33B6-4ED8-9548-69146FEE6850}"/>
          </ac:spMkLst>
        </pc:spChg>
        <pc:picChg chg="add del mod">
          <ac:chgData name="wang feng" userId="a7ab61436c858eb9" providerId="LiveId" clId="{894E2080-BE3E-49EE-AEC1-B248EEFF4CCC}" dt="2018-11-29T08:18:48.743" v="2467" actId="478"/>
          <ac:picMkLst>
            <pc:docMk/>
            <pc:sldMk cId="3520386230" sldId="349"/>
            <ac:picMk id="5" creationId="{D7C0E3A1-9883-4A41-93B5-8776168E4341}"/>
          </ac:picMkLst>
        </pc:picChg>
        <pc:picChg chg="add del mod">
          <ac:chgData name="wang feng" userId="a7ab61436c858eb9" providerId="LiveId" clId="{894E2080-BE3E-49EE-AEC1-B248EEFF4CCC}" dt="2018-11-30T01:29:08.377" v="2520" actId="478"/>
          <ac:picMkLst>
            <pc:docMk/>
            <pc:sldMk cId="3520386230" sldId="349"/>
            <ac:picMk id="7" creationId="{2D848E33-E705-4387-AE70-7ABAF29DD414}"/>
          </ac:picMkLst>
        </pc:picChg>
        <pc:picChg chg="add mod">
          <ac:chgData name="wang feng" userId="a7ab61436c858eb9" providerId="LiveId" clId="{894E2080-BE3E-49EE-AEC1-B248EEFF4CCC}" dt="2018-11-29T08:21:05.626" v="2519" actId="1076"/>
          <ac:picMkLst>
            <pc:docMk/>
            <pc:sldMk cId="3520386230" sldId="349"/>
            <ac:picMk id="9" creationId="{205FA001-880F-47B8-A136-A8951002FFFD}"/>
          </ac:picMkLst>
        </pc:picChg>
        <pc:picChg chg="add mod">
          <ac:chgData name="wang feng" userId="a7ab61436c858eb9" providerId="LiveId" clId="{894E2080-BE3E-49EE-AEC1-B248EEFF4CCC}" dt="2018-11-30T01:29:23" v="2525" actId="14100"/>
          <ac:picMkLst>
            <pc:docMk/>
            <pc:sldMk cId="3520386230" sldId="349"/>
            <ac:picMk id="14" creationId="{4058926D-7CA5-486F-B96B-0D37E532B294}"/>
          </ac:picMkLst>
        </pc:picChg>
        <pc:cxnChg chg="add mod">
          <ac:chgData name="wang feng" userId="a7ab61436c858eb9" providerId="LiveId" clId="{894E2080-BE3E-49EE-AEC1-B248EEFF4CCC}" dt="2018-11-30T01:29:08.377" v="2520" actId="478"/>
          <ac:cxnSpMkLst>
            <pc:docMk/>
            <pc:sldMk cId="3520386230" sldId="349"/>
            <ac:cxnSpMk id="11" creationId="{159A188F-54EF-43BD-96D5-6DE75BE98EB9}"/>
          </ac:cxnSpMkLst>
        </pc:cxnChg>
      </pc:sldChg>
      <pc:sldChg chg="addSp delSp modSp add">
        <pc:chgData name="wang feng" userId="a7ab61436c858eb9" providerId="LiveId" clId="{894E2080-BE3E-49EE-AEC1-B248EEFF4CCC}" dt="2018-11-30T01:55:40.989" v="2600"/>
        <pc:sldMkLst>
          <pc:docMk/>
          <pc:sldMk cId="3934348493" sldId="350"/>
        </pc:sldMkLst>
        <pc:spChg chg="mod">
          <ac:chgData name="wang feng" userId="a7ab61436c858eb9" providerId="LiveId" clId="{894E2080-BE3E-49EE-AEC1-B248EEFF4CCC}" dt="2018-11-30T01:55:40.989" v="2600"/>
          <ac:spMkLst>
            <pc:docMk/>
            <pc:sldMk cId="3934348493" sldId="350"/>
            <ac:spMk id="2" creationId="{C17B03E0-F28D-4FE9-8D64-89A57EDB426D}"/>
          </ac:spMkLst>
        </pc:spChg>
        <pc:spChg chg="del">
          <ac:chgData name="wang feng" userId="a7ab61436c858eb9" providerId="LiveId" clId="{894E2080-BE3E-49EE-AEC1-B248EEFF4CCC}" dt="2018-11-30T01:53:29.626" v="2539" actId="478"/>
          <ac:spMkLst>
            <pc:docMk/>
            <pc:sldMk cId="3934348493" sldId="350"/>
            <ac:spMk id="3" creationId="{935EE889-F604-4139-BAD0-1CC88EAF5E23}"/>
          </ac:spMkLst>
        </pc:spChg>
        <pc:spChg chg="add mod">
          <ac:chgData name="wang feng" userId="a7ab61436c858eb9" providerId="LiveId" clId="{894E2080-BE3E-49EE-AEC1-B248EEFF4CCC}" dt="2018-11-30T01:54:36.687" v="2553" actId="208"/>
          <ac:spMkLst>
            <pc:docMk/>
            <pc:sldMk cId="3934348493" sldId="350"/>
            <ac:spMk id="6" creationId="{713269E4-E4EF-44C4-AF86-C1D6FE019800}"/>
          </ac:spMkLst>
        </pc:spChg>
        <pc:spChg chg="add mod">
          <ac:chgData name="wang feng" userId="a7ab61436c858eb9" providerId="LiveId" clId="{894E2080-BE3E-49EE-AEC1-B248EEFF4CCC}" dt="2018-11-30T01:54:56.507" v="2559" actId="14100"/>
          <ac:spMkLst>
            <pc:docMk/>
            <pc:sldMk cId="3934348493" sldId="350"/>
            <ac:spMk id="7" creationId="{9C52790A-FF98-41B7-B564-29C3BFB063A8}"/>
          </ac:spMkLst>
        </pc:spChg>
        <pc:picChg chg="add mod">
          <ac:chgData name="wang feng" userId="a7ab61436c858eb9" providerId="LiveId" clId="{894E2080-BE3E-49EE-AEC1-B248EEFF4CCC}" dt="2018-11-30T01:54:42.181" v="2556" actId="1076"/>
          <ac:picMkLst>
            <pc:docMk/>
            <pc:sldMk cId="3934348493" sldId="350"/>
            <ac:picMk id="4" creationId="{4F3865FE-9BCA-4F63-A745-41FD40C7E229}"/>
          </ac:picMkLst>
        </pc:picChg>
        <pc:picChg chg="add mod">
          <ac:chgData name="wang feng" userId="a7ab61436c858eb9" providerId="LiveId" clId="{894E2080-BE3E-49EE-AEC1-B248EEFF4CCC}" dt="2018-11-30T01:54:15.339" v="2548" actId="1076"/>
          <ac:picMkLst>
            <pc:docMk/>
            <pc:sldMk cId="3934348493" sldId="350"/>
            <ac:picMk id="5" creationId="{9F637E5A-4CFD-4E65-9E9F-FF0AF813F18D}"/>
          </ac:picMkLst>
        </pc:picChg>
      </pc:sldChg>
      <pc:sldChg chg="addSp modSp add">
        <pc:chgData name="wang feng" userId="a7ab61436c858eb9" providerId="LiveId" clId="{894E2080-BE3E-49EE-AEC1-B248EEFF4CCC}" dt="2018-11-30T01:57:07.212" v="2642" actId="1076"/>
        <pc:sldMkLst>
          <pc:docMk/>
          <pc:sldMk cId="563525323" sldId="351"/>
        </pc:sldMkLst>
        <pc:spChg chg="mod">
          <ac:chgData name="wang feng" userId="a7ab61436c858eb9" providerId="LiveId" clId="{894E2080-BE3E-49EE-AEC1-B248EEFF4CCC}" dt="2018-11-30T01:55:29.671" v="2577"/>
          <ac:spMkLst>
            <pc:docMk/>
            <pc:sldMk cId="563525323" sldId="351"/>
            <ac:spMk id="2" creationId="{23A61193-FCBE-4C03-9896-3AB17B4540FB}"/>
          </ac:spMkLst>
        </pc:spChg>
        <pc:spChg chg="mod">
          <ac:chgData name="wang feng" userId="a7ab61436c858eb9" providerId="LiveId" clId="{894E2080-BE3E-49EE-AEC1-B248EEFF4CCC}" dt="2018-11-30T01:57:03.579" v="2641" actId="207"/>
          <ac:spMkLst>
            <pc:docMk/>
            <pc:sldMk cId="563525323" sldId="351"/>
            <ac:spMk id="3" creationId="{736CAADE-693F-459A-9EE0-644DFBBAC73A}"/>
          </ac:spMkLst>
        </pc:spChg>
        <pc:picChg chg="add mod">
          <ac:chgData name="wang feng" userId="a7ab61436c858eb9" providerId="LiveId" clId="{894E2080-BE3E-49EE-AEC1-B248EEFF4CCC}" dt="2018-11-30T01:57:07.212" v="2642" actId="1076"/>
          <ac:picMkLst>
            <pc:docMk/>
            <pc:sldMk cId="563525323" sldId="351"/>
            <ac:picMk id="4" creationId="{CC9E5D4D-9AA6-4695-9547-6FA876FE9DCF}"/>
          </ac:picMkLst>
        </pc:picChg>
      </pc:sldChg>
      <pc:sldChg chg="addSp delSp modSp add">
        <pc:chgData name="wang feng" userId="a7ab61436c858eb9" providerId="LiveId" clId="{894E2080-BE3E-49EE-AEC1-B248EEFF4CCC}" dt="2018-11-30T08:02:03.045" v="2903" actId="14100"/>
        <pc:sldMkLst>
          <pc:docMk/>
          <pc:sldMk cId="2751575937" sldId="352"/>
        </pc:sldMkLst>
        <pc:spChg chg="mod">
          <ac:chgData name="wang feng" userId="a7ab61436c858eb9" providerId="LiveId" clId="{894E2080-BE3E-49EE-AEC1-B248EEFF4CCC}" dt="2018-11-30T02:01:38.451" v="2661"/>
          <ac:spMkLst>
            <pc:docMk/>
            <pc:sldMk cId="2751575937" sldId="352"/>
            <ac:spMk id="2" creationId="{BA3CBBFF-F978-48AF-815B-101D9F3F4431}"/>
          </ac:spMkLst>
        </pc:spChg>
        <pc:spChg chg="del">
          <ac:chgData name="wang feng" userId="a7ab61436c858eb9" providerId="LiveId" clId="{894E2080-BE3E-49EE-AEC1-B248EEFF4CCC}" dt="2018-11-30T02:01:40.804" v="2662" actId="478"/>
          <ac:spMkLst>
            <pc:docMk/>
            <pc:sldMk cId="2751575937" sldId="352"/>
            <ac:spMk id="3" creationId="{C73AA22D-0FF4-408F-BF05-77ADDDC776E0}"/>
          </ac:spMkLst>
        </pc:spChg>
        <pc:spChg chg="add mod">
          <ac:chgData name="wang feng" userId="a7ab61436c858eb9" providerId="LiveId" clId="{894E2080-BE3E-49EE-AEC1-B248EEFF4CCC}" dt="2018-11-30T08:02:03.045" v="2903" actId="14100"/>
          <ac:spMkLst>
            <pc:docMk/>
            <pc:sldMk cId="2751575937" sldId="352"/>
            <ac:spMk id="5" creationId="{092C35A8-FC74-4FC7-B805-B6C32B5AB3F1}"/>
          </ac:spMkLst>
        </pc:spChg>
        <pc:picChg chg="add mod">
          <ac:chgData name="wang feng" userId="a7ab61436c858eb9" providerId="LiveId" clId="{894E2080-BE3E-49EE-AEC1-B248EEFF4CCC}" dt="2018-11-30T07:03:12.383" v="2846" actId="1076"/>
          <ac:picMkLst>
            <pc:docMk/>
            <pc:sldMk cId="2751575937" sldId="352"/>
            <ac:picMk id="4" creationId="{263C36EC-4C15-4A40-9F8E-6BBE1EE9A3D8}"/>
          </ac:picMkLst>
        </pc:picChg>
      </pc:sldChg>
      <pc:sldChg chg="addSp delSp modSp add">
        <pc:chgData name="wang feng" userId="a7ab61436c858eb9" providerId="LiveId" clId="{894E2080-BE3E-49EE-AEC1-B248EEFF4CCC}" dt="2018-11-30T02:16:03.715" v="2792" actId="1076"/>
        <pc:sldMkLst>
          <pc:docMk/>
          <pc:sldMk cId="4265596309" sldId="353"/>
        </pc:sldMkLst>
        <pc:spChg chg="mod">
          <ac:chgData name="wang feng" userId="a7ab61436c858eb9" providerId="LiveId" clId="{894E2080-BE3E-49EE-AEC1-B248EEFF4CCC}" dt="2018-11-30T02:05:28.341" v="2715"/>
          <ac:spMkLst>
            <pc:docMk/>
            <pc:sldMk cId="4265596309" sldId="353"/>
            <ac:spMk id="2" creationId="{DF366648-EB90-4D48-B9CF-254F0E5FF4E8}"/>
          </ac:spMkLst>
        </pc:spChg>
        <pc:spChg chg="del">
          <ac:chgData name="wang feng" userId="a7ab61436c858eb9" providerId="LiveId" clId="{894E2080-BE3E-49EE-AEC1-B248EEFF4CCC}" dt="2018-11-30T02:05:38.595" v="2716" actId="478"/>
          <ac:spMkLst>
            <pc:docMk/>
            <pc:sldMk cId="4265596309" sldId="353"/>
            <ac:spMk id="3" creationId="{58DA540D-7C8C-4211-8666-A0C566FF00BC}"/>
          </ac:spMkLst>
        </pc:spChg>
        <pc:spChg chg="add mod">
          <ac:chgData name="wang feng" userId="a7ab61436c858eb9" providerId="LiveId" clId="{894E2080-BE3E-49EE-AEC1-B248EEFF4CCC}" dt="2018-11-30T02:10:19.360" v="2785" actId="164"/>
          <ac:spMkLst>
            <pc:docMk/>
            <pc:sldMk cId="4265596309" sldId="353"/>
            <ac:spMk id="5" creationId="{BFE2E073-6ACB-4B64-B2B3-C04604FF508F}"/>
          </ac:spMkLst>
        </pc:spChg>
        <pc:spChg chg="add mod">
          <ac:chgData name="wang feng" userId="a7ab61436c858eb9" providerId="LiveId" clId="{894E2080-BE3E-49EE-AEC1-B248EEFF4CCC}" dt="2018-11-30T02:10:19.360" v="2785" actId="164"/>
          <ac:spMkLst>
            <pc:docMk/>
            <pc:sldMk cId="4265596309" sldId="353"/>
            <ac:spMk id="6" creationId="{628D179A-A49A-4F13-AE1D-1BF44CA95AAD}"/>
          </ac:spMkLst>
        </pc:spChg>
        <pc:spChg chg="add mod">
          <ac:chgData name="wang feng" userId="a7ab61436c858eb9" providerId="LiveId" clId="{894E2080-BE3E-49EE-AEC1-B248EEFF4CCC}" dt="2018-11-30T02:10:19.360" v="2785" actId="164"/>
          <ac:spMkLst>
            <pc:docMk/>
            <pc:sldMk cId="4265596309" sldId="353"/>
            <ac:spMk id="7" creationId="{22A8531B-2BEC-4432-B600-8D30DE402BD4}"/>
          </ac:spMkLst>
        </pc:spChg>
        <pc:spChg chg="add mod">
          <ac:chgData name="wang feng" userId="a7ab61436c858eb9" providerId="LiveId" clId="{894E2080-BE3E-49EE-AEC1-B248EEFF4CCC}" dt="2018-11-30T02:10:19.360" v="2785" actId="164"/>
          <ac:spMkLst>
            <pc:docMk/>
            <pc:sldMk cId="4265596309" sldId="353"/>
            <ac:spMk id="8" creationId="{F0CD6A27-4031-4074-B170-6373A83DC2B7}"/>
          </ac:spMkLst>
        </pc:spChg>
        <pc:grpChg chg="add mod">
          <ac:chgData name="wang feng" userId="a7ab61436c858eb9" providerId="LiveId" clId="{894E2080-BE3E-49EE-AEC1-B248EEFF4CCC}" dt="2018-11-30T02:10:20.731" v="2786" actId="1076"/>
          <ac:grpSpMkLst>
            <pc:docMk/>
            <pc:sldMk cId="4265596309" sldId="353"/>
            <ac:grpSpMk id="11" creationId="{35A51476-5424-4F6F-8E92-194CF73D2FF8}"/>
          </ac:grpSpMkLst>
        </pc:grpChg>
        <pc:picChg chg="add mod">
          <ac:chgData name="wang feng" userId="a7ab61436c858eb9" providerId="LiveId" clId="{894E2080-BE3E-49EE-AEC1-B248EEFF4CCC}" dt="2018-11-30T02:10:19.360" v="2785" actId="164"/>
          <ac:picMkLst>
            <pc:docMk/>
            <pc:sldMk cId="4265596309" sldId="353"/>
            <ac:picMk id="4" creationId="{4B708E44-4A97-43EF-BB9E-B033ED7755C0}"/>
          </ac:picMkLst>
        </pc:picChg>
        <pc:picChg chg="add del mod">
          <ac:chgData name="wang feng" userId="a7ab61436c858eb9" providerId="LiveId" clId="{894E2080-BE3E-49EE-AEC1-B248EEFF4CCC}" dt="2018-11-30T02:10:04.757" v="2780" actId="478"/>
          <ac:picMkLst>
            <pc:docMk/>
            <pc:sldMk cId="4265596309" sldId="353"/>
            <ac:picMk id="9" creationId="{7687A423-F004-4768-B3BB-06B8CE973312}"/>
          </ac:picMkLst>
        </pc:picChg>
        <pc:picChg chg="add del mod">
          <ac:chgData name="wang feng" userId="a7ab61436c858eb9" providerId="LiveId" clId="{894E2080-BE3E-49EE-AEC1-B248EEFF4CCC}" dt="2018-11-30T02:11:02.180" v="2789" actId="478"/>
          <ac:picMkLst>
            <pc:docMk/>
            <pc:sldMk cId="4265596309" sldId="353"/>
            <ac:picMk id="10" creationId="{B4A6BDC2-E0C4-4D8C-9F77-6035648F9F7B}"/>
          </ac:picMkLst>
        </pc:picChg>
        <pc:picChg chg="add mod">
          <ac:chgData name="wang feng" userId="a7ab61436c858eb9" providerId="LiveId" clId="{894E2080-BE3E-49EE-AEC1-B248EEFF4CCC}" dt="2018-11-30T02:16:03.715" v="2792" actId="1076"/>
          <ac:picMkLst>
            <pc:docMk/>
            <pc:sldMk cId="4265596309" sldId="353"/>
            <ac:picMk id="12" creationId="{75D38205-BD87-4944-95B1-9186A8151CD2}"/>
          </ac:picMkLst>
        </pc:picChg>
      </pc:sldChg>
      <pc:sldChg chg="addSp delSp modSp add ord">
        <pc:chgData name="wang feng" userId="a7ab61436c858eb9" providerId="LiveId" clId="{894E2080-BE3E-49EE-AEC1-B248EEFF4CCC}" dt="2018-11-30T08:02:33.726" v="2904"/>
        <pc:sldMkLst>
          <pc:docMk/>
          <pc:sldMk cId="3110307881" sldId="354"/>
        </pc:sldMkLst>
        <pc:spChg chg="mod">
          <ac:chgData name="wang feng" userId="a7ab61436c858eb9" providerId="LiveId" clId="{894E2080-BE3E-49EE-AEC1-B248EEFF4CCC}" dt="2018-11-30T02:04:14.107" v="2682" actId="1076"/>
          <ac:spMkLst>
            <pc:docMk/>
            <pc:sldMk cId="3110307881" sldId="354"/>
            <ac:spMk id="2" creationId="{A883CC01-3D4E-4B91-951A-97F68001FD37}"/>
          </ac:spMkLst>
        </pc:spChg>
        <pc:spChg chg="del">
          <ac:chgData name="wang feng" userId="a7ab61436c858eb9" providerId="LiveId" clId="{894E2080-BE3E-49EE-AEC1-B248EEFF4CCC}" dt="2018-11-30T02:03:55.228" v="2675" actId="478"/>
          <ac:spMkLst>
            <pc:docMk/>
            <pc:sldMk cId="3110307881" sldId="354"/>
            <ac:spMk id="3" creationId="{4D135879-4488-4FC4-9EDB-986110F772C0}"/>
          </ac:spMkLst>
        </pc:spChg>
        <pc:spChg chg="add mod">
          <ac:chgData name="wang feng" userId="a7ab61436c858eb9" providerId="LiveId" clId="{894E2080-BE3E-49EE-AEC1-B248EEFF4CCC}" dt="2018-11-30T02:04:55.604" v="2711" actId="1076"/>
          <ac:spMkLst>
            <pc:docMk/>
            <pc:sldMk cId="3110307881" sldId="354"/>
            <ac:spMk id="6" creationId="{BDCCBB85-B9B4-4953-B0E4-CA89B25095F2}"/>
          </ac:spMkLst>
        </pc:spChg>
        <pc:picChg chg="add mod">
          <ac:chgData name="wang feng" userId="a7ab61436c858eb9" providerId="LiveId" clId="{894E2080-BE3E-49EE-AEC1-B248EEFF4CCC}" dt="2018-11-30T02:04:21.276" v="2684" actId="1076"/>
          <ac:picMkLst>
            <pc:docMk/>
            <pc:sldMk cId="3110307881" sldId="354"/>
            <ac:picMk id="4" creationId="{F2C929A9-A956-4BCF-9893-A69D18910EAF}"/>
          </ac:picMkLst>
        </pc:picChg>
        <pc:picChg chg="add mod">
          <ac:chgData name="wang feng" userId="a7ab61436c858eb9" providerId="LiveId" clId="{894E2080-BE3E-49EE-AEC1-B248EEFF4CCC}" dt="2018-11-30T02:04:55.604" v="2711" actId="1076"/>
          <ac:picMkLst>
            <pc:docMk/>
            <pc:sldMk cId="3110307881" sldId="354"/>
            <ac:picMk id="5" creationId="{3BAE047A-152C-4690-9618-28BEEB3F3107}"/>
          </ac:picMkLst>
        </pc:picChg>
      </pc:sldChg>
      <pc:sldChg chg="addSp delSp modSp add">
        <pc:chgData name="wang feng" userId="a7ab61436c858eb9" providerId="LiveId" clId="{894E2080-BE3E-49EE-AEC1-B248EEFF4CCC}" dt="2018-11-30T07:01:54.536" v="2795" actId="1076"/>
        <pc:sldMkLst>
          <pc:docMk/>
          <pc:sldMk cId="585655099" sldId="355"/>
        </pc:sldMkLst>
        <pc:spChg chg="mod">
          <ac:chgData name="wang feng" userId="a7ab61436c858eb9" providerId="LiveId" clId="{894E2080-BE3E-49EE-AEC1-B248EEFF4CCC}" dt="2018-11-30T02:08:27.630" v="2745"/>
          <ac:spMkLst>
            <pc:docMk/>
            <pc:sldMk cId="585655099" sldId="355"/>
            <ac:spMk id="2" creationId="{10D3DD37-26CF-481D-9F6D-084B556E3A71}"/>
          </ac:spMkLst>
        </pc:spChg>
        <pc:spChg chg="del">
          <ac:chgData name="wang feng" userId="a7ab61436c858eb9" providerId="LiveId" clId="{894E2080-BE3E-49EE-AEC1-B248EEFF4CCC}" dt="2018-11-30T02:08:30.132" v="2746" actId="478"/>
          <ac:spMkLst>
            <pc:docMk/>
            <pc:sldMk cId="585655099" sldId="355"/>
            <ac:spMk id="3" creationId="{7A73195D-93A3-462E-ABD5-99AE484A43F5}"/>
          </ac:spMkLst>
        </pc:spChg>
        <pc:spChg chg="add mod">
          <ac:chgData name="wang feng" userId="a7ab61436c858eb9" providerId="LiveId" clId="{894E2080-BE3E-49EE-AEC1-B248EEFF4CCC}" dt="2018-11-30T07:01:54.536" v="2795" actId="1076"/>
          <ac:spMkLst>
            <pc:docMk/>
            <pc:sldMk cId="585655099" sldId="355"/>
            <ac:spMk id="5" creationId="{B5E8F38C-C0E5-40CF-AD58-0F2FDF808BFF}"/>
          </ac:spMkLst>
        </pc:spChg>
        <pc:picChg chg="add mod">
          <ac:chgData name="wang feng" userId="a7ab61436c858eb9" providerId="LiveId" clId="{894E2080-BE3E-49EE-AEC1-B248EEFF4CCC}" dt="2018-11-30T02:08:42.875" v="2752" actId="1076"/>
          <ac:picMkLst>
            <pc:docMk/>
            <pc:sldMk cId="585655099" sldId="355"/>
            <ac:picMk id="4" creationId="{3A74D5E3-E176-4B73-B074-4427E7457570}"/>
          </ac:picMkLst>
        </pc:picChg>
      </pc:sldChg>
      <pc:sldChg chg="addSp delSp modSp add setBg">
        <pc:chgData name="wang feng" userId="a7ab61436c858eb9" providerId="LiveId" clId="{894E2080-BE3E-49EE-AEC1-B248EEFF4CCC}" dt="2018-12-01T09:19:00.715" v="3820" actId="1076"/>
        <pc:sldMkLst>
          <pc:docMk/>
          <pc:sldMk cId="938892748" sldId="356"/>
        </pc:sldMkLst>
        <pc:spChg chg="mod">
          <ac:chgData name="wang feng" userId="a7ab61436c858eb9" providerId="LiveId" clId="{894E2080-BE3E-49EE-AEC1-B248EEFF4CCC}" dt="2018-11-30T07:36:57.284" v="2882"/>
          <ac:spMkLst>
            <pc:docMk/>
            <pc:sldMk cId="938892748" sldId="356"/>
            <ac:spMk id="2" creationId="{FE6CEAD3-1D9C-442A-BDB7-88EEA458A9A4}"/>
          </ac:spMkLst>
        </pc:spChg>
        <pc:spChg chg="del">
          <ac:chgData name="wang feng" userId="a7ab61436c858eb9" providerId="LiveId" clId="{894E2080-BE3E-49EE-AEC1-B248EEFF4CCC}" dt="2018-12-01T08:45:00.698" v="3382" actId="478"/>
          <ac:spMkLst>
            <pc:docMk/>
            <pc:sldMk cId="938892748" sldId="356"/>
            <ac:spMk id="3" creationId="{F5BB42AF-AB3F-4CB7-95A9-D57725B2A341}"/>
          </ac:spMkLst>
        </pc:spChg>
        <pc:spChg chg="add mod">
          <ac:chgData name="wang feng" userId="a7ab61436c858eb9" providerId="LiveId" clId="{894E2080-BE3E-49EE-AEC1-B248EEFF4CCC}" dt="2018-12-01T09:19:00.715" v="3820" actId="1076"/>
          <ac:spMkLst>
            <pc:docMk/>
            <pc:sldMk cId="938892748" sldId="356"/>
            <ac:spMk id="7" creationId="{557DA6D0-1344-43BB-A28E-00C6B2F12356}"/>
          </ac:spMkLst>
        </pc:spChg>
        <pc:picChg chg="add del mod">
          <ac:chgData name="wang feng" userId="a7ab61436c858eb9" providerId="LiveId" clId="{894E2080-BE3E-49EE-AEC1-B248EEFF4CCC}" dt="2018-12-01T08:45:11.866" v="3388" actId="478"/>
          <ac:picMkLst>
            <pc:docMk/>
            <pc:sldMk cId="938892748" sldId="356"/>
            <ac:picMk id="4" creationId="{51D7CB65-FF0B-4003-8473-2756AC1DA855}"/>
          </ac:picMkLst>
        </pc:picChg>
        <pc:picChg chg="add del mod">
          <ac:chgData name="wang feng" userId="a7ab61436c858eb9" providerId="LiveId" clId="{894E2080-BE3E-49EE-AEC1-B248EEFF4CCC}" dt="2018-12-01T08:49:04.963" v="3405" actId="1076"/>
          <ac:picMkLst>
            <pc:docMk/>
            <pc:sldMk cId="938892748" sldId="356"/>
            <ac:picMk id="5" creationId="{7343AA1D-378E-49B1-8A4E-DD9FF094D92D}"/>
          </ac:picMkLst>
        </pc:picChg>
        <pc:picChg chg="add del mod">
          <ac:chgData name="wang feng" userId="a7ab61436c858eb9" providerId="LiveId" clId="{894E2080-BE3E-49EE-AEC1-B248EEFF4CCC}" dt="2018-12-01T08:48:48.388" v="3400"/>
          <ac:picMkLst>
            <pc:docMk/>
            <pc:sldMk cId="938892748" sldId="356"/>
            <ac:picMk id="6" creationId="{7200AA71-6D37-4CE5-A45D-9DCEDC85F0AE}"/>
          </ac:picMkLst>
        </pc:picChg>
      </pc:sldChg>
      <pc:sldChg chg="modSp add">
        <pc:chgData name="wang feng" userId="a7ab61436c858eb9" providerId="LiveId" clId="{894E2080-BE3E-49EE-AEC1-B248EEFF4CCC}" dt="2018-11-30T07:36:21.050" v="2869" actId="207"/>
        <pc:sldMkLst>
          <pc:docMk/>
          <pc:sldMk cId="3273553967" sldId="357"/>
        </pc:sldMkLst>
        <pc:spChg chg="mod">
          <ac:chgData name="wang feng" userId="a7ab61436c858eb9" providerId="LiveId" clId="{894E2080-BE3E-49EE-AEC1-B248EEFF4CCC}" dt="2018-11-30T07:36:21.050" v="2869" actId="207"/>
          <ac:spMkLst>
            <pc:docMk/>
            <pc:sldMk cId="3273553967" sldId="357"/>
            <ac:spMk id="3" creationId="{B0C2C42D-4078-4A73-873D-AE07FAF2A783}"/>
          </ac:spMkLst>
        </pc:spChg>
      </pc:sldChg>
      <pc:sldChg chg="addSp delSp modSp add modNotesTx">
        <pc:chgData name="wang feng" userId="a7ab61436c858eb9" providerId="LiveId" clId="{894E2080-BE3E-49EE-AEC1-B248EEFF4CCC}" dt="2018-12-01T07:30:05.854" v="3381" actId="1076"/>
        <pc:sldMkLst>
          <pc:docMk/>
          <pc:sldMk cId="2787092547" sldId="358"/>
        </pc:sldMkLst>
        <pc:spChg chg="mod">
          <ac:chgData name="wang feng" userId="a7ab61436c858eb9" providerId="LiveId" clId="{894E2080-BE3E-49EE-AEC1-B248EEFF4CCC}" dt="2018-12-01T07:28:42.857" v="3330"/>
          <ac:spMkLst>
            <pc:docMk/>
            <pc:sldMk cId="2787092547" sldId="358"/>
            <ac:spMk id="2" creationId="{55BB3FEB-C4E5-4AA5-AA7C-05029A7E27BF}"/>
          </ac:spMkLst>
        </pc:spChg>
        <pc:spChg chg="mod">
          <ac:chgData name="wang feng" userId="a7ab61436c858eb9" providerId="LiveId" clId="{894E2080-BE3E-49EE-AEC1-B248EEFF4CCC}" dt="2018-12-01T07:30:03.377" v="3380"/>
          <ac:spMkLst>
            <pc:docMk/>
            <pc:sldMk cId="2787092547" sldId="358"/>
            <ac:spMk id="3" creationId="{2BC6A4D5-C7E1-46FD-BE46-017F5EC81A96}"/>
          </ac:spMkLst>
        </pc:spChg>
        <pc:spChg chg="add mod">
          <ac:chgData name="wang feng" userId="a7ab61436c858eb9" providerId="LiveId" clId="{894E2080-BE3E-49EE-AEC1-B248EEFF4CCC}" dt="2018-12-01T07:28:05.572" v="3303" actId="1076"/>
          <ac:spMkLst>
            <pc:docMk/>
            <pc:sldMk cId="2787092547" sldId="358"/>
            <ac:spMk id="12" creationId="{A4D1060E-A122-4F4A-9C0B-A4096E6D3666}"/>
          </ac:spMkLst>
        </pc:spChg>
        <pc:spChg chg="add mod">
          <ac:chgData name="wang feng" userId="a7ab61436c858eb9" providerId="LiveId" clId="{894E2080-BE3E-49EE-AEC1-B248EEFF4CCC}" dt="2018-12-01T07:28:24.885" v="3317" actId="1076"/>
          <ac:spMkLst>
            <pc:docMk/>
            <pc:sldMk cId="2787092547" sldId="358"/>
            <ac:spMk id="13" creationId="{071A02A7-4F61-4030-BC45-4BF226B343BD}"/>
          </ac:spMkLst>
        </pc:spChg>
        <pc:spChg chg="add mod">
          <ac:chgData name="wang feng" userId="a7ab61436c858eb9" providerId="LiveId" clId="{894E2080-BE3E-49EE-AEC1-B248EEFF4CCC}" dt="2018-12-01T07:28:35.432" v="3325"/>
          <ac:spMkLst>
            <pc:docMk/>
            <pc:sldMk cId="2787092547" sldId="358"/>
            <ac:spMk id="14" creationId="{1676A2FF-1514-43D1-B086-C55C700BA103}"/>
          </ac:spMkLst>
        </pc:spChg>
        <pc:picChg chg="add del mod">
          <ac:chgData name="wang feng" userId="a7ab61436c858eb9" providerId="LiveId" clId="{894E2080-BE3E-49EE-AEC1-B248EEFF4CCC}" dt="2018-12-01T06:22:40.175" v="3204" actId="478"/>
          <ac:picMkLst>
            <pc:docMk/>
            <pc:sldMk cId="2787092547" sldId="358"/>
            <ac:picMk id="4" creationId="{36955428-BE24-4244-B491-0FE828E605DA}"/>
          </ac:picMkLst>
        </pc:picChg>
        <pc:picChg chg="add mod">
          <ac:chgData name="wang feng" userId="a7ab61436c858eb9" providerId="LiveId" clId="{894E2080-BE3E-49EE-AEC1-B248EEFF4CCC}" dt="2018-12-01T07:30:05.854" v="3381" actId="1076"/>
          <ac:picMkLst>
            <pc:docMk/>
            <pc:sldMk cId="2787092547" sldId="358"/>
            <ac:picMk id="5" creationId="{6E36FB0F-1197-4B89-9B63-DAEED37DA77F}"/>
          </ac:picMkLst>
        </pc:picChg>
        <pc:picChg chg="add del mod">
          <ac:chgData name="wang feng" userId="a7ab61436c858eb9" providerId="LiveId" clId="{894E2080-BE3E-49EE-AEC1-B248EEFF4CCC}" dt="2018-12-01T06:23:12.831" v="3211" actId="478"/>
          <ac:picMkLst>
            <pc:docMk/>
            <pc:sldMk cId="2787092547" sldId="358"/>
            <ac:picMk id="6" creationId="{E1D9DA42-A2D0-42C6-84BB-C38A7B89D06B}"/>
          </ac:picMkLst>
        </pc:picChg>
        <pc:picChg chg="add mod">
          <ac:chgData name="wang feng" userId="a7ab61436c858eb9" providerId="LiveId" clId="{894E2080-BE3E-49EE-AEC1-B248EEFF4CCC}" dt="2018-12-01T07:27:42.172" v="3290" actId="1076"/>
          <ac:picMkLst>
            <pc:docMk/>
            <pc:sldMk cId="2787092547" sldId="358"/>
            <ac:picMk id="7" creationId="{DFD811CD-D534-466D-BA07-6330DF63ADCE}"/>
          </ac:picMkLst>
        </pc:picChg>
        <pc:picChg chg="add del mod">
          <ac:chgData name="wang feng" userId="a7ab61436c858eb9" providerId="LiveId" clId="{894E2080-BE3E-49EE-AEC1-B248EEFF4CCC}" dt="2018-12-01T07:23:51.148" v="3269" actId="478"/>
          <ac:picMkLst>
            <pc:docMk/>
            <pc:sldMk cId="2787092547" sldId="358"/>
            <ac:picMk id="8" creationId="{3EC2507A-4E07-42C4-BD36-B4C2186F6A4C}"/>
          </ac:picMkLst>
        </pc:picChg>
        <pc:picChg chg="add mod">
          <ac:chgData name="wang feng" userId="a7ab61436c858eb9" providerId="LiveId" clId="{894E2080-BE3E-49EE-AEC1-B248EEFF4CCC}" dt="2018-12-01T07:27:20.933" v="3287" actId="1076"/>
          <ac:picMkLst>
            <pc:docMk/>
            <pc:sldMk cId="2787092547" sldId="358"/>
            <ac:picMk id="9" creationId="{35F5A4C6-FCAC-458D-BD0D-D0C1CD527C59}"/>
          </ac:picMkLst>
        </pc:picChg>
        <pc:picChg chg="add mod">
          <ac:chgData name="wang feng" userId="a7ab61436c858eb9" providerId="LiveId" clId="{894E2080-BE3E-49EE-AEC1-B248EEFF4CCC}" dt="2018-12-01T07:27:20.933" v="3287" actId="1076"/>
          <ac:picMkLst>
            <pc:docMk/>
            <pc:sldMk cId="2787092547" sldId="358"/>
            <ac:picMk id="10" creationId="{3E2DE4FE-44AC-49A8-A08C-5171EC1949CC}"/>
          </ac:picMkLst>
        </pc:picChg>
        <pc:picChg chg="add mod">
          <ac:chgData name="wang feng" userId="a7ab61436c858eb9" providerId="LiveId" clId="{894E2080-BE3E-49EE-AEC1-B248EEFF4CCC}" dt="2018-12-01T07:27:20.933" v="3287" actId="1076"/>
          <ac:picMkLst>
            <pc:docMk/>
            <pc:sldMk cId="2787092547" sldId="358"/>
            <ac:picMk id="11" creationId="{FD2FF176-DF07-48B7-BAA1-E4794E78107B}"/>
          </ac:picMkLst>
        </pc:picChg>
        <pc:picChg chg="add mod">
          <ac:chgData name="wang feng" userId="a7ab61436c858eb9" providerId="LiveId" clId="{894E2080-BE3E-49EE-AEC1-B248EEFF4CCC}" dt="2018-12-01T07:29:50.830" v="3335"/>
          <ac:picMkLst>
            <pc:docMk/>
            <pc:sldMk cId="2787092547" sldId="358"/>
            <ac:picMk id="15" creationId="{E618B66C-A102-451E-BC1D-A572FC2162FC}"/>
          </ac:picMkLst>
        </pc:picChg>
      </pc:sldChg>
      <pc:sldChg chg="addSp delSp modSp add">
        <pc:chgData name="wang feng" userId="a7ab61436c858eb9" providerId="LiveId" clId="{894E2080-BE3E-49EE-AEC1-B248EEFF4CCC}" dt="2018-12-01T08:58:26.275" v="3538" actId="1076"/>
        <pc:sldMkLst>
          <pc:docMk/>
          <pc:sldMk cId="3027119419" sldId="359"/>
        </pc:sldMkLst>
        <pc:spChg chg="mod">
          <ac:chgData name="wang feng" userId="a7ab61436c858eb9" providerId="LiveId" clId="{894E2080-BE3E-49EE-AEC1-B248EEFF4CCC}" dt="2018-12-01T08:52:01.702" v="3452"/>
          <ac:spMkLst>
            <pc:docMk/>
            <pc:sldMk cId="3027119419" sldId="359"/>
            <ac:spMk id="2" creationId="{D845A318-3536-46F6-A7B4-9EE7AA776EBB}"/>
          </ac:spMkLst>
        </pc:spChg>
        <pc:spChg chg="mod">
          <ac:chgData name="wang feng" userId="a7ab61436c858eb9" providerId="LiveId" clId="{894E2080-BE3E-49EE-AEC1-B248EEFF4CCC}" dt="2018-12-01T08:56:58.499" v="3500" actId="20577"/>
          <ac:spMkLst>
            <pc:docMk/>
            <pc:sldMk cId="3027119419" sldId="359"/>
            <ac:spMk id="3" creationId="{516D4263-B7C0-4172-A8EC-FEEF4C7C1B10}"/>
          </ac:spMkLst>
        </pc:spChg>
        <pc:spChg chg="add mod">
          <ac:chgData name="wang feng" userId="a7ab61436c858eb9" providerId="LiveId" clId="{894E2080-BE3E-49EE-AEC1-B248EEFF4CCC}" dt="2018-12-01T08:58:24.197" v="3537" actId="164"/>
          <ac:spMkLst>
            <pc:docMk/>
            <pc:sldMk cId="3027119419" sldId="359"/>
            <ac:spMk id="7" creationId="{763CB960-6BD8-4957-B74A-E66E580F9348}"/>
          </ac:spMkLst>
        </pc:spChg>
        <pc:spChg chg="add mod">
          <ac:chgData name="wang feng" userId="a7ab61436c858eb9" providerId="LiveId" clId="{894E2080-BE3E-49EE-AEC1-B248EEFF4CCC}" dt="2018-12-01T08:58:24.197" v="3537" actId="164"/>
          <ac:spMkLst>
            <pc:docMk/>
            <pc:sldMk cId="3027119419" sldId="359"/>
            <ac:spMk id="8" creationId="{666819BE-0C60-4EAA-9E18-74F20613D4C9}"/>
          </ac:spMkLst>
        </pc:spChg>
        <pc:grpChg chg="add mod">
          <ac:chgData name="wang feng" userId="a7ab61436c858eb9" providerId="LiveId" clId="{894E2080-BE3E-49EE-AEC1-B248EEFF4CCC}" dt="2018-12-01T08:58:26.275" v="3538" actId="1076"/>
          <ac:grpSpMkLst>
            <pc:docMk/>
            <pc:sldMk cId="3027119419" sldId="359"/>
            <ac:grpSpMk id="9" creationId="{D3D7EA62-6347-47B4-B866-AAC049FFC54A}"/>
          </ac:grpSpMkLst>
        </pc:grpChg>
        <pc:picChg chg="add mod">
          <ac:chgData name="wang feng" userId="a7ab61436c858eb9" providerId="LiveId" clId="{894E2080-BE3E-49EE-AEC1-B248EEFF4CCC}" dt="2018-12-01T08:58:24.197" v="3537" actId="164"/>
          <ac:picMkLst>
            <pc:docMk/>
            <pc:sldMk cId="3027119419" sldId="359"/>
            <ac:picMk id="4" creationId="{C1C1E9E4-5712-4A3B-BEFF-A975A815BFD6}"/>
          </ac:picMkLst>
        </pc:picChg>
        <pc:picChg chg="add del">
          <ac:chgData name="wang feng" userId="a7ab61436c858eb9" providerId="LiveId" clId="{894E2080-BE3E-49EE-AEC1-B248EEFF4CCC}" dt="2018-12-01T08:56:26.434" v="3494" actId="478"/>
          <ac:picMkLst>
            <pc:docMk/>
            <pc:sldMk cId="3027119419" sldId="359"/>
            <ac:picMk id="5" creationId="{86A60F98-B62D-454D-9360-911DDF26DD8F}"/>
          </ac:picMkLst>
        </pc:picChg>
        <pc:picChg chg="add mod">
          <ac:chgData name="wang feng" userId="a7ab61436c858eb9" providerId="LiveId" clId="{894E2080-BE3E-49EE-AEC1-B248EEFF4CCC}" dt="2018-12-01T08:57:06.571" v="3504" actId="1076"/>
          <ac:picMkLst>
            <pc:docMk/>
            <pc:sldMk cId="3027119419" sldId="359"/>
            <ac:picMk id="6" creationId="{8DAF7C58-BC1C-4893-8A57-5D2395971694}"/>
          </ac:picMkLst>
        </pc:picChg>
      </pc:sldChg>
      <pc:sldChg chg="addSp delSp modSp add">
        <pc:chgData name="wang feng" userId="a7ab61436c858eb9" providerId="LiveId" clId="{894E2080-BE3E-49EE-AEC1-B248EEFF4CCC}" dt="2018-12-01T08:59:16.995" v="3555" actId="1076"/>
        <pc:sldMkLst>
          <pc:docMk/>
          <pc:sldMk cId="120330676" sldId="360"/>
        </pc:sldMkLst>
        <pc:spChg chg="mod">
          <ac:chgData name="wang feng" userId="a7ab61436c858eb9" providerId="LiveId" clId="{894E2080-BE3E-49EE-AEC1-B248EEFF4CCC}" dt="2018-12-01T08:59:05.014" v="3550"/>
          <ac:spMkLst>
            <pc:docMk/>
            <pc:sldMk cId="120330676" sldId="360"/>
            <ac:spMk id="2" creationId="{169C1582-4BC7-47F6-8032-A50FC2057657}"/>
          </ac:spMkLst>
        </pc:spChg>
        <pc:spChg chg="del">
          <ac:chgData name="wang feng" userId="a7ab61436c858eb9" providerId="LiveId" clId="{894E2080-BE3E-49EE-AEC1-B248EEFF4CCC}" dt="2018-12-01T08:59:07.283" v="3551" actId="478"/>
          <ac:spMkLst>
            <pc:docMk/>
            <pc:sldMk cId="120330676" sldId="360"/>
            <ac:spMk id="3" creationId="{B8847E2E-F3DA-49D2-9545-CC45C2C71580}"/>
          </ac:spMkLst>
        </pc:spChg>
        <pc:picChg chg="add mod">
          <ac:chgData name="wang feng" userId="a7ab61436c858eb9" providerId="LiveId" clId="{894E2080-BE3E-49EE-AEC1-B248EEFF4CCC}" dt="2018-12-01T08:59:16.995" v="3555" actId="1076"/>
          <ac:picMkLst>
            <pc:docMk/>
            <pc:sldMk cId="120330676" sldId="360"/>
            <ac:picMk id="4" creationId="{4527ED6E-4D3C-452F-BB4E-93F94B749829}"/>
          </ac:picMkLst>
        </pc:picChg>
      </pc:sldChg>
      <pc:sldChg chg="addSp delSp modSp add">
        <pc:chgData name="wang feng" userId="a7ab61436c858eb9" providerId="LiveId" clId="{894E2080-BE3E-49EE-AEC1-B248EEFF4CCC}" dt="2018-12-01T09:05:02.486" v="3816"/>
        <pc:sldMkLst>
          <pc:docMk/>
          <pc:sldMk cId="369011087" sldId="361"/>
        </pc:sldMkLst>
        <pc:spChg chg="mod">
          <ac:chgData name="wang feng" userId="a7ab61436c858eb9" providerId="LiveId" clId="{894E2080-BE3E-49EE-AEC1-B248EEFF4CCC}" dt="2018-12-01T09:02:17.910" v="3704"/>
          <ac:spMkLst>
            <pc:docMk/>
            <pc:sldMk cId="369011087" sldId="361"/>
            <ac:spMk id="2" creationId="{E49E508B-B330-470D-A00F-F6FD0D04C375}"/>
          </ac:spMkLst>
        </pc:spChg>
        <pc:spChg chg="mod">
          <ac:chgData name="wang feng" userId="a7ab61436c858eb9" providerId="LiveId" clId="{894E2080-BE3E-49EE-AEC1-B248EEFF4CCC}" dt="2018-12-01T09:05:02.486" v="3816"/>
          <ac:spMkLst>
            <pc:docMk/>
            <pc:sldMk cId="369011087" sldId="361"/>
            <ac:spMk id="3" creationId="{60B010A9-4CEE-4F05-A871-0C0E248E2B4C}"/>
          </ac:spMkLst>
        </pc:spChg>
        <pc:spChg chg="add mod">
          <ac:chgData name="wang feng" userId="a7ab61436c858eb9" providerId="LiveId" clId="{894E2080-BE3E-49EE-AEC1-B248EEFF4CCC}" dt="2018-12-01T09:04:46.788" v="3796" actId="164"/>
          <ac:spMkLst>
            <pc:docMk/>
            <pc:sldMk cId="369011087" sldId="361"/>
            <ac:spMk id="7" creationId="{DB7F56CD-BDF9-44CB-B4E2-C46A7FE0D669}"/>
          </ac:spMkLst>
        </pc:spChg>
        <pc:grpChg chg="add mod">
          <ac:chgData name="wang feng" userId="a7ab61436c858eb9" providerId="LiveId" clId="{894E2080-BE3E-49EE-AEC1-B248EEFF4CCC}" dt="2018-12-01T09:04:46.788" v="3796" actId="164"/>
          <ac:grpSpMkLst>
            <pc:docMk/>
            <pc:sldMk cId="369011087" sldId="361"/>
            <ac:grpSpMk id="8" creationId="{FD4D9151-5AB6-4CAB-A9F2-AF2A0951DBCE}"/>
          </ac:grpSpMkLst>
        </pc:grpChg>
        <pc:picChg chg="add del mod">
          <ac:chgData name="wang feng" userId="a7ab61436c858eb9" providerId="LiveId" clId="{894E2080-BE3E-49EE-AEC1-B248EEFF4CCC}" dt="2018-12-01T09:03:44.963" v="3777" actId="478"/>
          <ac:picMkLst>
            <pc:docMk/>
            <pc:sldMk cId="369011087" sldId="361"/>
            <ac:picMk id="4" creationId="{09FB9030-07CA-47E0-9A1E-B76E93010900}"/>
          </ac:picMkLst>
        </pc:picChg>
        <pc:picChg chg="add mod">
          <ac:chgData name="wang feng" userId="a7ab61436c858eb9" providerId="LiveId" clId="{894E2080-BE3E-49EE-AEC1-B248EEFF4CCC}" dt="2018-12-01T09:04:46.788" v="3796" actId="164"/>
          <ac:picMkLst>
            <pc:docMk/>
            <pc:sldMk cId="369011087" sldId="361"/>
            <ac:picMk id="5" creationId="{3B8FC047-D0A7-4462-982D-4CC108129E88}"/>
          </ac:picMkLst>
        </pc:picChg>
        <pc:picChg chg="add mod">
          <ac:chgData name="wang feng" userId="a7ab61436c858eb9" providerId="LiveId" clId="{894E2080-BE3E-49EE-AEC1-B248EEFF4CCC}" dt="2018-12-01T09:04:46.788" v="3796" actId="164"/>
          <ac:picMkLst>
            <pc:docMk/>
            <pc:sldMk cId="369011087" sldId="361"/>
            <ac:picMk id="6" creationId="{68834DFC-2248-47B8-9BD7-08DD16456B79}"/>
          </ac:picMkLst>
        </pc:picChg>
      </pc:sldChg>
      <pc:sldMasterChg chg="setBg modSldLayout">
        <pc:chgData name="wang feng" userId="a7ab61436c858eb9" providerId="LiveId" clId="{894E2080-BE3E-49EE-AEC1-B248EEFF4CCC}" dt="2018-11-30T08:21:27.423" v="3121"/>
        <pc:sldMasterMkLst>
          <pc:docMk/>
          <pc:sldMasterMk cId="2505489449" sldId="2147483648"/>
        </pc:sldMasterMkLst>
        <pc:sldLayoutChg chg="setBg">
          <pc:chgData name="wang feng" userId="a7ab61436c858eb9" providerId="LiveId" clId="{894E2080-BE3E-49EE-AEC1-B248EEFF4CCC}" dt="2018-11-30T08:21:27.423" v="3121"/>
          <pc:sldLayoutMkLst>
            <pc:docMk/>
            <pc:sldMasterMk cId="2505489449" sldId="2147483648"/>
            <pc:sldLayoutMk cId="3479265602" sldId="2147483649"/>
          </pc:sldLayoutMkLst>
        </pc:sldLayoutChg>
        <pc:sldLayoutChg chg="setBg">
          <pc:chgData name="wang feng" userId="a7ab61436c858eb9" providerId="LiveId" clId="{894E2080-BE3E-49EE-AEC1-B248EEFF4CCC}" dt="2018-11-30T08:21:27.423" v="3121"/>
          <pc:sldLayoutMkLst>
            <pc:docMk/>
            <pc:sldMasterMk cId="2505489449" sldId="2147483648"/>
            <pc:sldLayoutMk cId="3507571907" sldId="2147483650"/>
          </pc:sldLayoutMkLst>
        </pc:sldLayoutChg>
        <pc:sldLayoutChg chg="setBg">
          <pc:chgData name="wang feng" userId="a7ab61436c858eb9" providerId="LiveId" clId="{894E2080-BE3E-49EE-AEC1-B248EEFF4CCC}" dt="2018-11-30T08:21:27.423" v="3121"/>
          <pc:sldLayoutMkLst>
            <pc:docMk/>
            <pc:sldMasterMk cId="2505489449" sldId="2147483648"/>
            <pc:sldLayoutMk cId="2065555346" sldId="2147483651"/>
          </pc:sldLayoutMkLst>
        </pc:sldLayoutChg>
        <pc:sldLayoutChg chg="setBg">
          <pc:chgData name="wang feng" userId="a7ab61436c858eb9" providerId="LiveId" clId="{894E2080-BE3E-49EE-AEC1-B248EEFF4CCC}" dt="2018-11-30T08:21:27.423" v="3121"/>
          <pc:sldLayoutMkLst>
            <pc:docMk/>
            <pc:sldMasterMk cId="2505489449" sldId="2147483648"/>
            <pc:sldLayoutMk cId="1310898689" sldId="2147483652"/>
          </pc:sldLayoutMkLst>
        </pc:sldLayoutChg>
        <pc:sldLayoutChg chg="setBg">
          <pc:chgData name="wang feng" userId="a7ab61436c858eb9" providerId="LiveId" clId="{894E2080-BE3E-49EE-AEC1-B248EEFF4CCC}" dt="2018-11-30T08:21:27.423" v="3121"/>
          <pc:sldLayoutMkLst>
            <pc:docMk/>
            <pc:sldMasterMk cId="2505489449" sldId="2147483648"/>
            <pc:sldLayoutMk cId="3023138869" sldId="2147483653"/>
          </pc:sldLayoutMkLst>
        </pc:sldLayoutChg>
        <pc:sldLayoutChg chg="setBg">
          <pc:chgData name="wang feng" userId="a7ab61436c858eb9" providerId="LiveId" clId="{894E2080-BE3E-49EE-AEC1-B248EEFF4CCC}" dt="2018-11-30T08:21:27.423" v="3121"/>
          <pc:sldLayoutMkLst>
            <pc:docMk/>
            <pc:sldMasterMk cId="2505489449" sldId="2147483648"/>
            <pc:sldLayoutMk cId="3261718803" sldId="2147483654"/>
          </pc:sldLayoutMkLst>
        </pc:sldLayoutChg>
        <pc:sldLayoutChg chg="setBg">
          <pc:chgData name="wang feng" userId="a7ab61436c858eb9" providerId="LiveId" clId="{894E2080-BE3E-49EE-AEC1-B248EEFF4CCC}" dt="2018-11-30T08:21:27.423" v="3121"/>
          <pc:sldLayoutMkLst>
            <pc:docMk/>
            <pc:sldMasterMk cId="2505489449" sldId="2147483648"/>
            <pc:sldLayoutMk cId="3595767196" sldId="2147483655"/>
          </pc:sldLayoutMkLst>
        </pc:sldLayoutChg>
        <pc:sldLayoutChg chg="setBg">
          <pc:chgData name="wang feng" userId="a7ab61436c858eb9" providerId="LiveId" clId="{894E2080-BE3E-49EE-AEC1-B248EEFF4CCC}" dt="2018-11-30T08:21:27.423" v="3121"/>
          <pc:sldLayoutMkLst>
            <pc:docMk/>
            <pc:sldMasterMk cId="2505489449" sldId="2147483648"/>
            <pc:sldLayoutMk cId="2997966504" sldId="2147483656"/>
          </pc:sldLayoutMkLst>
        </pc:sldLayoutChg>
        <pc:sldLayoutChg chg="setBg">
          <pc:chgData name="wang feng" userId="a7ab61436c858eb9" providerId="LiveId" clId="{894E2080-BE3E-49EE-AEC1-B248EEFF4CCC}" dt="2018-11-30T08:21:27.423" v="3121"/>
          <pc:sldLayoutMkLst>
            <pc:docMk/>
            <pc:sldMasterMk cId="2505489449" sldId="2147483648"/>
            <pc:sldLayoutMk cId="3837789903" sldId="2147483657"/>
          </pc:sldLayoutMkLst>
        </pc:sldLayoutChg>
        <pc:sldLayoutChg chg="setBg">
          <pc:chgData name="wang feng" userId="a7ab61436c858eb9" providerId="LiveId" clId="{894E2080-BE3E-49EE-AEC1-B248EEFF4CCC}" dt="2018-11-30T08:21:27.423" v="3121"/>
          <pc:sldLayoutMkLst>
            <pc:docMk/>
            <pc:sldMasterMk cId="2505489449" sldId="2147483648"/>
            <pc:sldLayoutMk cId="2088973068" sldId="2147483658"/>
          </pc:sldLayoutMkLst>
        </pc:sldLayoutChg>
        <pc:sldLayoutChg chg="setBg">
          <pc:chgData name="wang feng" userId="a7ab61436c858eb9" providerId="LiveId" clId="{894E2080-BE3E-49EE-AEC1-B248EEFF4CCC}" dt="2018-11-30T08:21:27.423" v="3121"/>
          <pc:sldLayoutMkLst>
            <pc:docMk/>
            <pc:sldMasterMk cId="2505489449" sldId="2147483648"/>
            <pc:sldLayoutMk cId="2929911167" sldId="2147483659"/>
          </pc:sldLayoutMkLst>
        </pc:sldLayoutChg>
      </pc:sldMasterChg>
    </pc:docChg>
  </pc:docChgLst>
  <pc:docChgLst>
    <pc:chgData name="feng wang" userId="a7ab61436c858eb9" providerId="LiveId" clId="{43004436-EB17-4B47-BD5B-BA072244E9F2}"/>
    <pc:docChg chg="modSld">
      <pc:chgData name="feng wang" userId="a7ab61436c858eb9" providerId="LiveId" clId="{43004436-EB17-4B47-BD5B-BA072244E9F2}" dt="2018-12-02T05:10:36.830" v="1" actId="207"/>
      <pc:docMkLst>
        <pc:docMk/>
      </pc:docMkLst>
      <pc:sldChg chg="modSp">
        <pc:chgData name="feng wang" userId="a7ab61436c858eb9" providerId="LiveId" clId="{43004436-EB17-4B47-BD5B-BA072244E9F2}" dt="2018-12-02T05:10:36.830" v="1" actId="207"/>
        <pc:sldMkLst>
          <pc:docMk/>
          <pc:sldMk cId="423209513" sldId="362"/>
        </pc:sldMkLst>
        <pc:spChg chg="mod">
          <ac:chgData name="feng wang" userId="a7ab61436c858eb9" providerId="LiveId" clId="{43004436-EB17-4B47-BD5B-BA072244E9F2}" dt="2018-12-02T05:10:36.830" v="1" actId="207"/>
          <ac:spMkLst>
            <pc:docMk/>
            <pc:sldMk cId="423209513" sldId="362"/>
            <ac:spMk id="3" creationId="{B0C2C42D-4078-4A73-873D-AE07FAF2A783}"/>
          </ac:spMkLst>
        </pc:spChg>
      </pc:sldChg>
    </pc:docChg>
  </pc:docChgLst>
  <pc:docChgLst>
    <pc:chgData name="wang feng" userId="a7ab61436c858eb9" providerId="LiveId" clId="{BB6B6247-5EAA-411E-A7A7-6AB37DF93B88}"/>
    <pc:docChg chg="undo custSel mod addSld delSld modSld modMainMaster">
      <pc:chgData name="wang feng" userId="a7ab61436c858eb9" providerId="LiveId" clId="{BB6B6247-5EAA-411E-A7A7-6AB37DF93B88}" dt="2018-09-12T07:40:12.092" v="632"/>
      <pc:docMkLst>
        <pc:docMk/>
      </pc:docMkLst>
      <pc:sldChg chg="modSp setBg">
        <pc:chgData name="wang feng" userId="a7ab61436c858eb9" providerId="LiveId" clId="{BB6B6247-5EAA-411E-A7A7-6AB37DF93B88}" dt="2018-09-12T07:40:12.092" v="632"/>
        <pc:sldMkLst>
          <pc:docMk/>
          <pc:sldMk cId="380102994" sldId="256"/>
        </pc:sldMkLst>
        <pc:spChg chg="mod">
          <ac:chgData name="wang feng" userId="a7ab61436c858eb9" providerId="LiveId" clId="{BB6B6247-5EAA-411E-A7A7-6AB37DF93B88}" dt="2018-09-12T07:00:32.438" v="89" actId="1076"/>
          <ac:spMkLst>
            <pc:docMk/>
            <pc:sldMk cId="380102994" sldId="256"/>
            <ac:spMk id="2" creationId="{6762EB9F-E4D0-4D96-A11B-D7BD1EAA133E}"/>
          </ac:spMkLst>
        </pc:spChg>
        <pc:spChg chg="mod">
          <ac:chgData name="wang feng" userId="a7ab61436c858eb9" providerId="LiveId" clId="{BB6B6247-5EAA-411E-A7A7-6AB37DF93B88}" dt="2018-09-12T07:00:38.603" v="90" actId="1076"/>
          <ac:spMkLst>
            <pc:docMk/>
            <pc:sldMk cId="380102994" sldId="256"/>
            <ac:spMk id="3" creationId="{E596940C-711D-4033-B427-240EFF51CBF2}"/>
          </ac:spMkLst>
        </pc:spChg>
      </pc:sldChg>
      <pc:sldChg chg="modSp add">
        <pc:chgData name="wang feng" userId="a7ab61436c858eb9" providerId="LiveId" clId="{BB6B6247-5EAA-411E-A7A7-6AB37DF93B88}" dt="2018-09-12T07:09:48.169" v="164"/>
        <pc:sldMkLst>
          <pc:docMk/>
          <pc:sldMk cId="1167857690" sldId="322"/>
        </pc:sldMkLst>
        <pc:spChg chg="mod">
          <ac:chgData name="wang feng" userId="a7ab61436c858eb9" providerId="LiveId" clId="{BB6B6247-5EAA-411E-A7A7-6AB37DF93B88}" dt="2018-09-12T06:49:03.590" v="57"/>
          <ac:spMkLst>
            <pc:docMk/>
            <pc:sldMk cId="1167857690" sldId="322"/>
            <ac:spMk id="2" creationId="{E653A55E-E3DB-46B1-B328-C75D5F659862}"/>
          </ac:spMkLst>
        </pc:spChg>
        <pc:spChg chg="mod">
          <ac:chgData name="wang feng" userId="a7ab61436c858eb9" providerId="LiveId" clId="{BB6B6247-5EAA-411E-A7A7-6AB37DF93B88}" dt="2018-09-12T07:09:48.169" v="164"/>
          <ac:spMkLst>
            <pc:docMk/>
            <pc:sldMk cId="1167857690" sldId="322"/>
            <ac:spMk id="3" creationId="{B0C2C42D-4078-4A73-873D-AE07FAF2A783}"/>
          </ac:spMkLst>
        </pc:spChg>
      </pc:sldChg>
      <pc:sldChg chg="modSp add">
        <pc:chgData name="wang feng" userId="a7ab61436c858eb9" providerId="LiveId" clId="{BB6B6247-5EAA-411E-A7A7-6AB37DF93B88}" dt="2018-09-12T07:10:04.150" v="168" actId="207"/>
        <pc:sldMkLst>
          <pc:docMk/>
          <pc:sldMk cId="316332279" sldId="323"/>
        </pc:sldMkLst>
        <pc:spChg chg="mod">
          <ac:chgData name="wang feng" userId="a7ab61436c858eb9" providerId="LiveId" clId="{BB6B6247-5EAA-411E-A7A7-6AB37DF93B88}" dt="2018-09-12T07:10:04.150" v="168" actId="207"/>
          <ac:spMkLst>
            <pc:docMk/>
            <pc:sldMk cId="316332279" sldId="323"/>
            <ac:spMk id="3" creationId="{B0C2C42D-4078-4A73-873D-AE07FAF2A783}"/>
          </ac:spMkLst>
        </pc:spChg>
      </pc:sldChg>
      <pc:sldChg chg="addSp delSp modSp add modAnim">
        <pc:chgData name="wang feng" userId="a7ab61436c858eb9" providerId="LiveId" clId="{BB6B6247-5EAA-411E-A7A7-6AB37DF93B88}" dt="2018-09-12T07:11:43.666" v="201"/>
        <pc:sldMkLst>
          <pc:docMk/>
          <pc:sldMk cId="1426508214" sldId="324"/>
        </pc:sldMkLst>
        <pc:spChg chg="mod">
          <ac:chgData name="wang feng" userId="a7ab61436c858eb9" providerId="LiveId" clId="{BB6B6247-5EAA-411E-A7A7-6AB37DF93B88}" dt="2018-09-12T07:09:06.943" v="161"/>
          <ac:spMkLst>
            <pc:docMk/>
            <pc:sldMk cId="1426508214" sldId="324"/>
            <ac:spMk id="2" creationId="{5733C489-4883-4086-BFBF-619A1CA4E447}"/>
          </ac:spMkLst>
        </pc:spChg>
        <pc:spChg chg="del">
          <ac:chgData name="wang feng" userId="a7ab61436c858eb9" providerId="LiveId" clId="{BB6B6247-5EAA-411E-A7A7-6AB37DF93B88}" dt="2018-09-12T07:09:39.909" v="162" actId="478"/>
          <ac:spMkLst>
            <pc:docMk/>
            <pc:sldMk cId="1426508214" sldId="324"/>
            <ac:spMk id="3" creationId="{992C656F-D2E6-4D85-9311-3EE32D1DC95B}"/>
          </ac:spMkLst>
        </pc:spChg>
        <pc:spChg chg="add mod">
          <ac:chgData name="wang feng" userId="a7ab61436c858eb9" providerId="LiveId" clId="{BB6B6247-5EAA-411E-A7A7-6AB37DF93B88}" dt="2018-09-12T07:10:32.937" v="188"/>
          <ac:spMkLst>
            <pc:docMk/>
            <pc:sldMk cId="1426508214" sldId="324"/>
            <ac:spMk id="4" creationId="{882A0BB8-21FF-4634-BEFE-9525F7174630}"/>
          </ac:spMkLst>
        </pc:spChg>
        <pc:spChg chg="add mod">
          <ac:chgData name="wang feng" userId="a7ab61436c858eb9" providerId="LiveId" clId="{BB6B6247-5EAA-411E-A7A7-6AB37DF93B88}" dt="2018-09-12T07:11:30.322" v="200" actId="1076"/>
          <ac:spMkLst>
            <pc:docMk/>
            <pc:sldMk cId="1426508214" sldId="324"/>
            <ac:spMk id="6" creationId="{73B5B0C0-CC76-4BE1-86E2-AD78505312AF}"/>
          </ac:spMkLst>
        </pc:spChg>
        <pc:picChg chg="add">
          <ac:chgData name="wang feng" userId="a7ab61436c858eb9" providerId="LiveId" clId="{BB6B6247-5EAA-411E-A7A7-6AB37DF93B88}" dt="2018-09-12T07:09:40.233" v="163"/>
          <ac:picMkLst>
            <pc:docMk/>
            <pc:sldMk cId="1426508214" sldId="324"/>
            <ac:picMk id="5" creationId="{B3F16A85-AEC9-44EA-A5D3-D1C5D771204E}"/>
          </ac:picMkLst>
        </pc:picChg>
      </pc:sldChg>
      <pc:sldChg chg="addSp delSp modSp add">
        <pc:chgData name="wang feng" userId="a7ab61436c858eb9" providerId="LiveId" clId="{BB6B6247-5EAA-411E-A7A7-6AB37DF93B88}" dt="2018-09-12T07:16:17.880" v="216"/>
        <pc:sldMkLst>
          <pc:docMk/>
          <pc:sldMk cId="3216206088" sldId="325"/>
        </pc:sldMkLst>
        <pc:spChg chg="mod">
          <ac:chgData name="wang feng" userId="a7ab61436c858eb9" providerId="LiveId" clId="{BB6B6247-5EAA-411E-A7A7-6AB37DF93B88}" dt="2018-09-12T07:16:08.423" v="214"/>
          <ac:spMkLst>
            <pc:docMk/>
            <pc:sldMk cId="3216206088" sldId="325"/>
            <ac:spMk id="2" creationId="{1E547EC6-16B5-4D35-95CA-C7D7DDE8D361}"/>
          </ac:spMkLst>
        </pc:spChg>
        <pc:spChg chg="del">
          <ac:chgData name="wang feng" userId="a7ab61436c858eb9" providerId="LiveId" clId="{BB6B6247-5EAA-411E-A7A7-6AB37DF93B88}" dt="2018-09-12T07:16:17.563" v="215" actId="478"/>
          <ac:spMkLst>
            <pc:docMk/>
            <pc:sldMk cId="3216206088" sldId="325"/>
            <ac:spMk id="3" creationId="{DE97D4B3-A243-43EC-8B24-5C621FB0D2FB}"/>
          </ac:spMkLst>
        </pc:spChg>
        <pc:graphicFrameChg chg="add">
          <ac:chgData name="wang feng" userId="a7ab61436c858eb9" providerId="LiveId" clId="{BB6B6247-5EAA-411E-A7A7-6AB37DF93B88}" dt="2018-09-12T07:16:17.880" v="216"/>
          <ac:graphicFrameMkLst>
            <pc:docMk/>
            <pc:sldMk cId="3216206088" sldId="325"/>
            <ac:graphicFrameMk id="4" creationId="{8CA88FC0-20BB-4CAF-A301-F2F52E02A582}"/>
          </ac:graphicFrameMkLst>
        </pc:graphicFrameChg>
      </pc:sldChg>
      <pc:sldChg chg="addSp delSp modSp add mod setBg setClrOvrMap">
        <pc:chgData name="wang feng" userId="a7ab61436c858eb9" providerId="LiveId" clId="{BB6B6247-5EAA-411E-A7A7-6AB37DF93B88}" dt="2018-09-12T07:19:20.166" v="340" actId="1076"/>
        <pc:sldMkLst>
          <pc:docMk/>
          <pc:sldMk cId="2242075889" sldId="326"/>
        </pc:sldMkLst>
        <pc:spChg chg="mod">
          <ac:chgData name="wang feng" userId="a7ab61436c858eb9" providerId="LiveId" clId="{BB6B6247-5EAA-411E-A7A7-6AB37DF93B88}" dt="2018-09-12T07:17:57.881" v="243" actId="26606"/>
          <ac:spMkLst>
            <pc:docMk/>
            <pc:sldMk cId="2242075889" sldId="326"/>
            <ac:spMk id="2" creationId="{8F0E601A-DB9D-49EA-9405-9AC461CD98D8}"/>
          </ac:spMkLst>
        </pc:spChg>
        <pc:spChg chg="del">
          <ac:chgData name="wang feng" userId="a7ab61436c858eb9" providerId="LiveId" clId="{BB6B6247-5EAA-411E-A7A7-6AB37DF93B88}" dt="2018-09-12T07:17:04.302" v="230" actId="478"/>
          <ac:spMkLst>
            <pc:docMk/>
            <pc:sldMk cId="2242075889" sldId="326"/>
            <ac:spMk id="3" creationId="{D27035AD-6ED4-4C93-9939-E2B2C89ABD6A}"/>
          </ac:spMkLst>
        </pc:spChg>
        <pc:spChg chg="add mod">
          <ac:chgData name="wang feng" userId="a7ab61436c858eb9" providerId="LiveId" clId="{BB6B6247-5EAA-411E-A7A7-6AB37DF93B88}" dt="2018-09-12T07:19:20.166" v="340" actId="1076"/>
          <ac:spMkLst>
            <pc:docMk/>
            <pc:sldMk cId="2242075889" sldId="326"/>
            <ac:spMk id="5" creationId="{BFED064A-21AA-439F-9313-0217CFB478A0}"/>
          </ac:spMkLst>
        </pc:spChg>
        <pc:spChg chg="add del">
          <ac:chgData name="wang feng" userId="a7ab61436c858eb9" providerId="LiveId" clId="{BB6B6247-5EAA-411E-A7A7-6AB37DF93B88}" dt="2018-09-12T07:17:57.881" v="243" actId="26606"/>
          <ac:spMkLst>
            <pc:docMk/>
            <pc:sldMk cId="2242075889" sldId="326"/>
            <ac:spMk id="7" creationId="{FC2D2803-67A9-4406-BE75-362E94394A04}"/>
          </ac:spMkLst>
        </pc:spChg>
        <pc:spChg chg="add del">
          <ac:chgData name="wang feng" userId="a7ab61436c858eb9" providerId="LiveId" clId="{BB6B6247-5EAA-411E-A7A7-6AB37DF93B88}" dt="2018-09-12T07:17:57.881" v="243" actId="26606"/>
          <ac:spMkLst>
            <pc:docMk/>
            <pc:sldMk cId="2242075889" sldId="326"/>
            <ac:spMk id="8" creationId="{E25621CF-FD9B-4BC3-9ECC-36CAF62103D0}"/>
          </ac:spMkLst>
        </pc:spChg>
        <pc:spChg chg="add del">
          <ac:chgData name="wang feng" userId="a7ab61436c858eb9" providerId="LiveId" clId="{BB6B6247-5EAA-411E-A7A7-6AB37DF93B88}" dt="2018-09-12T07:17:57.881" v="243" actId="26606"/>
          <ac:spMkLst>
            <pc:docMk/>
            <pc:sldMk cId="2242075889" sldId="326"/>
            <ac:spMk id="9" creationId="{C80C3A2E-251A-4505-B1B8-C85CBF21F384}"/>
          </ac:spMkLst>
        </pc:spChg>
        <pc:spChg chg="add del">
          <ac:chgData name="wang feng" userId="a7ab61436c858eb9" providerId="LiveId" clId="{BB6B6247-5EAA-411E-A7A7-6AB37DF93B88}" dt="2018-09-12T07:17:22.455" v="233" actId="26606"/>
          <ac:spMkLst>
            <pc:docMk/>
            <pc:sldMk cId="2242075889" sldId="326"/>
            <ac:spMk id="10" creationId="{CF62D2A7-8207-488C-9F46-316BA81A16C8}"/>
          </ac:spMkLst>
        </pc:spChg>
        <pc:spChg chg="add del">
          <ac:chgData name="wang feng" userId="a7ab61436c858eb9" providerId="LiveId" clId="{BB6B6247-5EAA-411E-A7A7-6AB37DF93B88}" dt="2018-09-12T07:17:24.721" v="235" actId="26606"/>
          <ac:spMkLst>
            <pc:docMk/>
            <pc:sldMk cId="2242075889" sldId="326"/>
            <ac:spMk id="12" creationId="{73DE2CFE-42F2-48F0-8706-5264E012B10C}"/>
          </ac:spMkLst>
        </pc:spChg>
        <pc:spChg chg="add del">
          <ac:chgData name="wang feng" userId="a7ab61436c858eb9" providerId="LiveId" clId="{BB6B6247-5EAA-411E-A7A7-6AB37DF93B88}" dt="2018-09-12T07:17:29.040" v="237" actId="26606"/>
          <ac:spMkLst>
            <pc:docMk/>
            <pc:sldMk cId="2242075889" sldId="326"/>
            <ac:spMk id="14" creationId="{F9A95BEE-6BB1-4A28-A8E6-A34B2E42EF87}"/>
          </ac:spMkLst>
        </pc:spChg>
        <pc:spChg chg="add del">
          <ac:chgData name="wang feng" userId="a7ab61436c858eb9" providerId="LiveId" clId="{BB6B6247-5EAA-411E-A7A7-6AB37DF93B88}" dt="2018-09-12T07:17:29.040" v="237" actId="26606"/>
          <ac:spMkLst>
            <pc:docMk/>
            <pc:sldMk cId="2242075889" sldId="326"/>
            <ac:spMk id="15" creationId="{F56F5174-31D9-4DBB-AAB7-A1FD7BDB1352}"/>
          </ac:spMkLst>
        </pc:spChg>
        <pc:spChg chg="add del">
          <ac:chgData name="wang feng" userId="a7ab61436c858eb9" providerId="LiveId" clId="{BB6B6247-5EAA-411E-A7A7-6AB37DF93B88}" dt="2018-09-12T07:17:36.824" v="239" actId="26606"/>
          <ac:spMkLst>
            <pc:docMk/>
            <pc:sldMk cId="2242075889" sldId="326"/>
            <ac:spMk id="18" creationId="{867D4867-5BA7-4462-B2F6-A23F4A622AA7}"/>
          </ac:spMkLst>
        </pc:spChg>
        <pc:picChg chg="add mod ord">
          <ac:chgData name="wang feng" userId="a7ab61436c858eb9" providerId="LiveId" clId="{BB6B6247-5EAA-411E-A7A7-6AB37DF93B88}" dt="2018-09-12T07:17:57.881" v="243" actId="26606"/>
          <ac:picMkLst>
            <pc:docMk/>
            <pc:sldMk cId="2242075889" sldId="326"/>
            <ac:picMk id="4" creationId="{8C3C3A33-19D3-4F70-8437-247A2BC8784A}"/>
          </ac:picMkLst>
        </pc:picChg>
        <pc:picChg chg="add del">
          <ac:chgData name="wang feng" userId="a7ab61436c858eb9" providerId="LiveId" clId="{BB6B6247-5EAA-411E-A7A7-6AB37DF93B88}" dt="2018-09-12T07:17:29.040" v="237" actId="26606"/>
          <ac:picMkLst>
            <pc:docMk/>
            <pc:sldMk cId="2242075889" sldId="326"/>
            <ac:picMk id="16" creationId="{AE113210-7872-481A-ADE6-3A05CCAF5EB2}"/>
          </ac:picMkLst>
        </pc:picChg>
        <pc:cxnChg chg="add del">
          <ac:chgData name="wang feng" userId="a7ab61436c858eb9" providerId="LiveId" clId="{BB6B6247-5EAA-411E-A7A7-6AB37DF93B88}" dt="2018-09-12T07:17:41.214" v="241" actId="26606"/>
          <ac:cxnSpMkLst>
            <pc:docMk/>
            <pc:sldMk cId="2242075889" sldId="326"/>
            <ac:cxnSpMk id="20" creationId="{E4A809D5-3600-46D4-A466-67F2349A54FB}"/>
          </ac:cxnSpMkLst>
        </pc:cxnChg>
      </pc:sldChg>
      <pc:sldChg chg="addSp delSp modSp add">
        <pc:chgData name="wang feng" userId="a7ab61436c858eb9" providerId="LiveId" clId="{BB6B6247-5EAA-411E-A7A7-6AB37DF93B88}" dt="2018-09-12T07:21:36.530" v="398" actId="1076"/>
        <pc:sldMkLst>
          <pc:docMk/>
          <pc:sldMk cId="2171564458" sldId="327"/>
        </pc:sldMkLst>
        <pc:spChg chg="mod">
          <ac:chgData name="wang feng" userId="a7ab61436c858eb9" providerId="LiveId" clId="{BB6B6247-5EAA-411E-A7A7-6AB37DF93B88}" dt="2018-09-12T07:20:15.106" v="361"/>
          <ac:spMkLst>
            <pc:docMk/>
            <pc:sldMk cId="2171564458" sldId="327"/>
            <ac:spMk id="2" creationId="{84052B22-FD57-4574-9A4E-8F02E9F251A0}"/>
          </ac:spMkLst>
        </pc:spChg>
        <pc:spChg chg="del">
          <ac:chgData name="wang feng" userId="a7ab61436c858eb9" providerId="LiveId" clId="{BB6B6247-5EAA-411E-A7A7-6AB37DF93B88}" dt="2018-09-12T07:20:17.963" v="362" actId="478"/>
          <ac:spMkLst>
            <pc:docMk/>
            <pc:sldMk cId="2171564458" sldId="327"/>
            <ac:spMk id="3" creationId="{C38320C4-1E66-48EC-B386-E21F50578F19}"/>
          </ac:spMkLst>
        </pc:spChg>
        <pc:spChg chg="add mod">
          <ac:chgData name="wang feng" userId="a7ab61436c858eb9" providerId="LiveId" clId="{BB6B6247-5EAA-411E-A7A7-6AB37DF93B88}" dt="2018-09-12T07:21:31.145" v="397" actId="1076"/>
          <ac:spMkLst>
            <pc:docMk/>
            <pc:sldMk cId="2171564458" sldId="327"/>
            <ac:spMk id="6" creationId="{BC5D795A-B8B3-4EF6-B631-B9671C359126}"/>
          </ac:spMkLst>
        </pc:spChg>
        <pc:spChg chg="add mod">
          <ac:chgData name="wang feng" userId="a7ab61436c858eb9" providerId="LiveId" clId="{BB6B6247-5EAA-411E-A7A7-6AB37DF93B88}" dt="2018-09-12T07:21:36.530" v="398" actId="1076"/>
          <ac:spMkLst>
            <pc:docMk/>
            <pc:sldMk cId="2171564458" sldId="327"/>
            <ac:spMk id="7" creationId="{9C595EE0-F138-4665-A354-EE05E51E9C3D}"/>
          </ac:spMkLst>
        </pc:spChg>
        <pc:picChg chg="add">
          <ac:chgData name="wang feng" userId="a7ab61436c858eb9" providerId="LiveId" clId="{BB6B6247-5EAA-411E-A7A7-6AB37DF93B88}" dt="2018-09-12T07:20:18.320" v="363"/>
          <ac:picMkLst>
            <pc:docMk/>
            <pc:sldMk cId="2171564458" sldId="327"/>
            <ac:picMk id="4" creationId="{E466F34E-28E1-44E1-B9D3-296CA740A7F4}"/>
          </ac:picMkLst>
        </pc:picChg>
        <pc:picChg chg="add">
          <ac:chgData name="wang feng" userId="a7ab61436c858eb9" providerId="LiveId" clId="{BB6B6247-5EAA-411E-A7A7-6AB37DF93B88}" dt="2018-09-12T07:20:18.320" v="363"/>
          <ac:picMkLst>
            <pc:docMk/>
            <pc:sldMk cId="2171564458" sldId="327"/>
            <ac:picMk id="5" creationId="{FD496373-371B-4D2A-B9E9-A9167CA8536E}"/>
          </ac:picMkLst>
        </pc:picChg>
      </pc:sldChg>
      <pc:sldChg chg="addSp delSp modSp add">
        <pc:chgData name="wang feng" userId="a7ab61436c858eb9" providerId="LiveId" clId="{BB6B6247-5EAA-411E-A7A7-6AB37DF93B88}" dt="2018-09-12T07:27:33.869" v="525"/>
        <pc:sldMkLst>
          <pc:docMk/>
          <pc:sldMk cId="1661792189" sldId="328"/>
        </pc:sldMkLst>
        <pc:spChg chg="mod">
          <ac:chgData name="wang feng" userId="a7ab61436c858eb9" providerId="LiveId" clId="{BB6B6247-5EAA-411E-A7A7-6AB37DF93B88}" dt="2018-09-12T07:22:29.722" v="436"/>
          <ac:spMkLst>
            <pc:docMk/>
            <pc:sldMk cId="1661792189" sldId="328"/>
            <ac:spMk id="2" creationId="{EE317B10-CCE5-4381-90A6-7F3765948D2D}"/>
          </ac:spMkLst>
        </pc:spChg>
        <pc:spChg chg="del">
          <ac:chgData name="wang feng" userId="a7ab61436c858eb9" providerId="LiveId" clId="{BB6B6247-5EAA-411E-A7A7-6AB37DF93B88}" dt="2018-09-12T07:22:34.508" v="437" actId="478"/>
          <ac:spMkLst>
            <pc:docMk/>
            <pc:sldMk cId="1661792189" sldId="328"/>
            <ac:spMk id="3" creationId="{11854C00-0CCA-4AB2-B3E4-0DA1BA28FF4B}"/>
          </ac:spMkLst>
        </pc:spChg>
        <pc:spChg chg="add mod">
          <ac:chgData name="wang feng" userId="a7ab61436c858eb9" providerId="LiveId" clId="{BB6B6247-5EAA-411E-A7A7-6AB37DF93B88}" dt="2018-09-12T07:23:40.570" v="474"/>
          <ac:spMkLst>
            <pc:docMk/>
            <pc:sldMk cId="1661792189" sldId="328"/>
            <ac:spMk id="4" creationId="{C7056398-DF7F-47AA-89D1-8676E968AB49}"/>
          </ac:spMkLst>
        </pc:spChg>
        <pc:spChg chg="add mod">
          <ac:chgData name="wang feng" userId="a7ab61436c858eb9" providerId="LiveId" clId="{BB6B6247-5EAA-411E-A7A7-6AB37DF93B88}" dt="2018-09-12T07:27:33.869" v="525"/>
          <ac:spMkLst>
            <pc:docMk/>
            <pc:sldMk cId="1661792189" sldId="328"/>
            <ac:spMk id="13" creationId="{60B85C41-1F80-4EB2-AF43-987271C4027A}"/>
          </ac:spMkLst>
        </pc:spChg>
        <pc:grpChg chg="add mod">
          <ac:chgData name="wang feng" userId="a7ab61436c858eb9" providerId="LiveId" clId="{BB6B6247-5EAA-411E-A7A7-6AB37DF93B88}" dt="2018-09-12T07:27:07.624" v="503" actId="1076"/>
          <ac:grpSpMkLst>
            <pc:docMk/>
            <pc:sldMk cId="1661792189" sldId="328"/>
            <ac:grpSpMk id="12" creationId="{9F960C07-89EC-4E8E-8305-952644DFCB5B}"/>
          </ac:grpSpMkLst>
        </pc:grpChg>
        <pc:picChg chg="add del mod">
          <ac:chgData name="wang feng" userId="a7ab61436c858eb9" providerId="LiveId" clId="{BB6B6247-5EAA-411E-A7A7-6AB37DF93B88}" dt="2018-09-12T07:24:15.118" v="480" actId="478"/>
          <ac:picMkLst>
            <pc:docMk/>
            <pc:sldMk cId="1661792189" sldId="328"/>
            <ac:picMk id="5" creationId="{6A27831D-B939-4E54-804E-54E97425104C}"/>
          </ac:picMkLst>
        </pc:picChg>
        <pc:picChg chg="add">
          <ac:chgData name="wang feng" userId="a7ab61436c858eb9" providerId="LiveId" clId="{BB6B6247-5EAA-411E-A7A7-6AB37DF93B88}" dt="2018-09-12T07:23:06.527" v="438"/>
          <ac:picMkLst>
            <pc:docMk/>
            <pc:sldMk cId="1661792189" sldId="328"/>
            <ac:picMk id="6" creationId="{162BCDA9-4734-4F88-9372-D8D4F8AB2AD5}"/>
          </ac:picMkLst>
        </pc:picChg>
        <pc:picChg chg="add mod">
          <ac:chgData name="wang feng" userId="a7ab61436c858eb9" providerId="LiveId" clId="{BB6B6247-5EAA-411E-A7A7-6AB37DF93B88}" dt="2018-09-12T07:24:22.071" v="482" actId="1076"/>
          <ac:picMkLst>
            <pc:docMk/>
            <pc:sldMk cId="1661792189" sldId="328"/>
            <ac:picMk id="7" creationId="{D016BE16-875C-45C9-BBB2-0B79451B3F21}"/>
          </ac:picMkLst>
        </pc:picChg>
        <pc:picChg chg="add del mod">
          <ac:chgData name="wang feng" userId="a7ab61436c858eb9" providerId="LiveId" clId="{BB6B6247-5EAA-411E-A7A7-6AB37DF93B88}" dt="2018-09-12T07:25:28.265" v="485" actId="478"/>
          <ac:picMkLst>
            <pc:docMk/>
            <pc:sldMk cId="1661792189" sldId="328"/>
            <ac:picMk id="8" creationId="{5DBD9135-A900-4B48-91F2-5DCECACAE311}"/>
          </ac:picMkLst>
        </pc:picChg>
        <pc:picChg chg="add mod modCrop">
          <ac:chgData name="wang feng" userId="a7ab61436c858eb9" providerId="LiveId" clId="{BB6B6247-5EAA-411E-A7A7-6AB37DF93B88}" dt="2018-09-12T07:26:54.047" v="501" actId="164"/>
          <ac:picMkLst>
            <pc:docMk/>
            <pc:sldMk cId="1661792189" sldId="328"/>
            <ac:picMk id="9" creationId="{3D308DD7-8970-496C-B33D-37791AB7BD8B}"/>
          </ac:picMkLst>
        </pc:picChg>
        <pc:picChg chg="add mod modCrop">
          <ac:chgData name="wang feng" userId="a7ab61436c858eb9" providerId="LiveId" clId="{BB6B6247-5EAA-411E-A7A7-6AB37DF93B88}" dt="2018-09-12T07:26:54.047" v="501" actId="164"/>
          <ac:picMkLst>
            <pc:docMk/>
            <pc:sldMk cId="1661792189" sldId="328"/>
            <ac:picMk id="10" creationId="{88BD0521-B674-4ACC-B14C-2BF5E9D558C6}"/>
          </ac:picMkLst>
        </pc:picChg>
        <pc:picChg chg="add mod modCrop">
          <ac:chgData name="wang feng" userId="a7ab61436c858eb9" providerId="LiveId" clId="{BB6B6247-5EAA-411E-A7A7-6AB37DF93B88}" dt="2018-09-12T07:26:54.047" v="501" actId="164"/>
          <ac:picMkLst>
            <pc:docMk/>
            <pc:sldMk cId="1661792189" sldId="328"/>
            <ac:picMk id="11" creationId="{DADF5D56-23D0-405F-B0F8-7C8818875F6E}"/>
          </ac:picMkLst>
        </pc:picChg>
      </pc:sldChg>
      <pc:sldChg chg="addSp delSp modSp add">
        <pc:chgData name="wang feng" userId="a7ab61436c858eb9" providerId="LiveId" clId="{BB6B6247-5EAA-411E-A7A7-6AB37DF93B88}" dt="2018-09-12T07:29:49.999" v="564" actId="207"/>
        <pc:sldMkLst>
          <pc:docMk/>
          <pc:sldMk cId="4004597825" sldId="329"/>
        </pc:sldMkLst>
        <pc:spChg chg="mod">
          <ac:chgData name="wang feng" userId="a7ab61436c858eb9" providerId="LiveId" clId="{BB6B6247-5EAA-411E-A7A7-6AB37DF93B88}" dt="2018-09-12T07:28:42.602" v="528"/>
          <ac:spMkLst>
            <pc:docMk/>
            <pc:sldMk cId="4004597825" sldId="329"/>
            <ac:spMk id="2" creationId="{195DB8DE-8CC3-449A-9F6E-0B558DA645DB}"/>
          </ac:spMkLst>
        </pc:spChg>
        <pc:spChg chg="del">
          <ac:chgData name="wang feng" userId="a7ab61436c858eb9" providerId="LiveId" clId="{BB6B6247-5EAA-411E-A7A7-6AB37DF93B88}" dt="2018-09-12T07:29:00.654" v="529" actId="478"/>
          <ac:spMkLst>
            <pc:docMk/>
            <pc:sldMk cId="4004597825" sldId="329"/>
            <ac:spMk id="3" creationId="{5593FEF8-A5BC-477E-86F3-10DE72E4F974}"/>
          </ac:spMkLst>
        </pc:spChg>
        <pc:spChg chg="add mod">
          <ac:chgData name="wang feng" userId="a7ab61436c858eb9" providerId="LiveId" clId="{BB6B6247-5EAA-411E-A7A7-6AB37DF93B88}" dt="2018-09-12T07:29:49.999" v="564" actId="207"/>
          <ac:spMkLst>
            <pc:docMk/>
            <pc:sldMk cId="4004597825" sldId="329"/>
            <ac:spMk id="5" creationId="{C8AB9C1B-E650-4D14-8609-735F48E4BD1E}"/>
          </ac:spMkLst>
        </pc:spChg>
        <pc:picChg chg="add mod">
          <ac:chgData name="wang feng" userId="a7ab61436c858eb9" providerId="LiveId" clId="{BB6B6247-5EAA-411E-A7A7-6AB37DF93B88}" dt="2018-09-12T07:29:05.614" v="531" actId="1076"/>
          <ac:picMkLst>
            <pc:docMk/>
            <pc:sldMk cId="4004597825" sldId="329"/>
            <ac:picMk id="4" creationId="{15B0BA57-91E8-4E90-81A8-7ECBF857250E}"/>
          </ac:picMkLst>
        </pc:picChg>
      </pc:sldChg>
      <pc:sldChg chg="addSp delSp modSp add">
        <pc:chgData name="wang feng" userId="a7ab61436c858eb9" providerId="LiveId" clId="{BB6B6247-5EAA-411E-A7A7-6AB37DF93B88}" dt="2018-09-12T07:39:50.447" v="612" actId="1076"/>
        <pc:sldMkLst>
          <pc:docMk/>
          <pc:sldMk cId="1695418205" sldId="330"/>
        </pc:sldMkLst>
        <pc:spChg chg="mod">
          <ac:chgData name="wang feng" userId="a7ab61436c858eb9" providerId="LiveId" clId="{BB6B6247-5EAA-411E-A7A7-6AB37DF93B88}" dt="2018-09-12T07:38:51.536" v="586"/>
          <ac:spMkLst>
            <pc:docMk/>
            <pc:sldMk cId="1695418205" sldId="330"/>
            <ac:spMk id="2" creationId="{1846B525-08AC-427A-9D0F-45360DEC4F7A}"/>
          </ac:spMkLst>
        </pc:spChg>
        <pc:spChg chg="del">
          <ac:chgData name="wang feng" userId="a7ab61436c858eb9" providerId="LiveId" clId="{BB6B6247-5EAA-411E-A7A7-6AB37DF93B88}" dt="2018-09-12T07:39:04.540" v="587" actId="478"/>
          <ac:spMkLst>
            <pc:docMk/>
            <pc:sldMk cId="1695418205" sldId="330"/>
            <ac:spMk id="3" creationId="{80848A9F-3BF2-4FE7-A2CD-D7DF7DF735D9}"/>
          </ac:spMkLst>
        </pc:spChg>
        <pc:spChg chg="add mod">
          <ac:chgData name="wang feng" userId="a7ab61436c858eb9" providerId="LiveId" clId="{BB6B6247-5EAA-411E-A7A7-6AB37DF93B88}" dt="2018-09-12T07:39:46.690" v="611"/>
          <ac:spMkLst>
            <pc:docMk/>
            <pc:sldMk cId="1695418205" sldId="330"/>
            <ac:spMk id="4" creationId="{F3CB0EEC-0E32-4A07-83B0-67EDF4A645CE}"/>
          </ac:spMkLst>
        </pc:spChg>
        <pc:picChg chg="add mod">
          <ac:chgData name="wang feng" userId="a7ab61436c858eb9" providerId="LiveId" clId="{BB6B6247-5EAA-411E-A7A7-6AB37DF93B88}" dt="2018-09-12T07:39:15.452" v="592" actId="1076"/>
          <ac:picMkLst>
            <pc:docMk/>
            <pc:sldMk cId="1695418205" sldId="330"/>
            <ac:picMk id="5" creationId="{EA9BFDA5-21FE-4CDC-9308-9D5E685A26B8}"/>
          </ac:picMkLst>
        </pc:picChg>
        <pc:picChg chg="add mod">
          <ac:chgData name="wang feng" userId="a7ab61436c858eb9" providerId="LiveId" clId="{BB6B6247-5EAA-411E-A7A7-6AB37DF93B88}" dt="2018-09-12T07:39:21.618" v="596" actId="1076"/>
          <ac:picMkLst>
            <pc:docMk/>
            <pc:sldMk cId="1695418205" sldId="330"/>
            <ac:picMk id="6" creationId="{9ED98365-31BA-4C84-8BE3-A2FFA027DA1F}"/>
          </ac:picMkLst>
        </pc:picChg>
        <pc:picChg chg="add mod">
          <ac:chgData name="wang feng" userId="a7ab61436c858eb9" providerId="LiveId" clId="{BB6B6247-5EAA-411E-A7A7-6AB37DF93B88}" dt="2018-09-12T07:39:30.183" v="602" actId="1076"/>
          <ac:picMkLst>
            <pc:docMk/>
            <pc:sldMk cId="1695418205" sldId="330"/>
            <ac:picMk id="7" creationId="{6013E1D1-B060-4763-8CB6-AB4E56048D3A}"/>
          </ac:picMkLst>
        </pc:picChg>
        <pc:picChg chg="add mod">
          <ac:chgData name="wang feng" userId="a7ab61436c858eb9" providerId="LiveId" clId="{BB6B6247-5EAA-411E-A7A7-6AB37DF93B88}" dt="2018-09-12T07:39:50.447" v="612" actId="1076"/>
          <ac:picMkLst>
            <pc:docMk/>
            <pc:sldMk cId="1695418205" sldId="330"/>
            <ac:picMk id="8" creationId="{29261AC0-3FAB-45FA-BDFC-1757D5AB0E92}"/>
          </ac:picMkLst>
        </pc:picChg>
        <pc:picChg chg="add mod">
          <ac:chgData name="wang feng" userId="a7ab61436c858eb9" providerId="LiveId" clId="{BB6B6247-5EAA-411E-A7A7-6AB37DF93B88}" dt="2018-09-12T07:39:42.212" v="604" actId="1076"/>
          <ac:picMkLst>
            <pc:docMk/>
            <pc:sldMk cId="1695418205" sldId="330"/>
            <ac:picMk id="9" creationId="{7465EEAF-7C02-4A7A-AA53-905E994461C9}"/>
          </ac:picMkLst>
        </pc:picChg>
      </pc:sldChg>
      <pc:sldMasterChg chg="addSp delSp modSp modSldLayout">
        <pc:chgData name="wang feng" userId="a7ab61436c858eb9" providerId="LiveId" clId="{BB6B6247-5EAA-411E-A7A7-6AB37DF93B88}" dt="2018-09-12T07:13:48.143" v="206"/>
        <pc:sldMasterMkLst>
          <pc:docMk/>
          <pc:sldMasterMk cId="2505489449" sldId="2147483648"/>
        </pc:sldMasterMkLst>
        <pc:picChg chg="add del mod">
          <ac:chgData name="wang feng" userId="a7ab61436c858eb9" providerId="LiveId" clId="{BB6B6247-5EAA-411E-A7A7-6AB37DF93B88}" dt="2018-09-12T07:13:43.507" v="205"/>
          <ac:picMkLst>
            <pc:docMk/>
            <pc:sldMasterMk cId="2505489449" sldId="2147483648"/>
            <ac:picMk id="7" creationId="{5B04D94F-4241-4FB3-B6F7-3DA60B459C20}"/>
          </ac:picMkLst>
        </pc:picChg>
        <pc:sldLayoutChg chg="addSp">
          <pc:chgData name="wang feng" userId="a7ab61436c858eb9" providerId="LiveId" clId="{BB6B6247-5EAA-411E-A7A7-6AB37DF93B88}" dt="2018-09-12T07:13:48.143" v="206"/>
          <pc:sldLayoutMkLst>
            <pc:docMk/>
            <pc:sldMasterMk cId="2505489449" sldId="2147483648"/>
            <pc:sldLayoutMk cId="3507571907" sldId="2147483650"/>
          </pc:sldLayoutMkLst>
          <pc:picChg chg="add">
            <ac:chgData name="wang feng" userId="a7ab61436c858eb9" providerId="LiveId" clId="{BB6B6247-5EAA-411E-A7A7-6AB37DF93B88}" dt="2018-09-12T07:13:48.143" v="206"/>
            <ac:picMkLst>
              <pc:docMk/>
              <pc:sldMasterMk cId="2505489449" sldId="2147483648"/>
              <pc:sldLayoutMk cId="3507571907" sldId="2147483650"/>
              <ac:picMk id="7" creationId="{639C5F36-CEE4-407D-8BDD-E98E817CEBF3}"/>
            </ac:picMkLst>
          </pc:picChg>
        </pc:sldLayoutChg>
      </pc:sldMasterChg>
    </pc:docChg>
  </pc:docChgLst>
  <pc:docChgLst>
    <pc:chgData name="wang feng" userId="a7ab61436c858eb9" providerId="LiveId" clId="{C1F61267-6CC6-4BC3-A3B3-20E89B5BAD90}"/>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2-03T14:37:50.007"/>
    </inkml:context>
    <inkml:brush xml:id="br0">
      <inkml:brushProperty name="width" value="0.05292" units="cm"/>
      <inkml:brushProperty name="height" value="0.05292" units="cm"/>
      <inkml:brushProperty name="color" value="#FF0000"/>
    </inkml:brush>
  </inkml:definitions>
  <inkml:trace contextRef="#ctx0" brushRef="#br0">4417 14540 1821 0,'0'0'40'0,"0"0"8"0,0 0 1 0,0 0 3 0,0 0-41 0,0 0-11 15,0 0 0-15,0 0 0 0,0 0 19 0,0 0 1 16,0 0 1-16,0 0 0 0,0 0-21 0,3 0 9 16,1 0-9-16,3 0 0 0,-4-3 0 0,4 0 0 15,4 0 0-15,-4-3 0 16,0 3-26-16,0-4-12 0,-3 4-2 0,-1-3-501 0,4 0-100 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2-03T15:28:00.323"/>
    </inkml:context>
    <inkml:brush xml:id="br0">
      <inkml:brushProperty name="width" value="0.05" units="cm"/>
      <inkml:brushProperty name="height" value="0.05" units="cm"/>
    </inkml:brush>
  </inkml:definitions>
  <inkml:trace contextRef="#ctx0" brushRef="#br0">0 1 20263 0 0,'0'0'416'0'0,"0"0"112"0"0,0 0-424 0 0,0 0-104 0 0,0 0 0 0 0,5 7 0 0 0,-3 0-1056 0 0,3 5-224 0 0,-1 0-56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536BA-FA24-4042-91C2-C5872D36C075}" type="datetimeFigureOut">
              <a:rPr lang="zh-CN" altLang="en-US" smtClean="0"/>
              <a:t>2018/12/5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AAF7C-EDA5-40CA-B9B7-68A47C18F7A5}" type="slidenum">
              <a:rPr lang="zh-CN" altLang="en-US" smtClean="0"/>
              <a:t>‹#›</a:t>
            </a:fld>
            <a:endParaRPr lang="zh-CN" altLang="en-US"/>
          </a:p>
        </p:txBody>
      </p:sp>
    </p:spTree>
    <p:extLst>
      <p:ext uri="{BB962C8B-B14F-4D97-AF65-F5344CB8AC3E}">
        <p14:creationId xmlns:p14="http://schemas.microsoft.com/office/powerpoint/2010/main" val="233355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pt-BR" altLang="zh-CN" dirty="0"/>
              <a:t>H(p,q) = -\sum_x p(x) \log q(x)</a:t>
            </a:r>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5</a:t>
            </a:fld>
            <a:endParaRPr lang="zh-CN" altLang="en-US"/>
          </a:p>
        </p:txBody>
      </p:sp>
    </p:spTree>
    <p:extLst>
      <p:ext uri="{BB962C8B-B14F-4D97-AF65-F5344CB8AC3E}">
        <p14:creationId xmlns:p14="http://schemas.microsoft.com/office/powerpoint/2010/main" val="124357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en-US" altLang="zh-CN" dirty="0" err="1"/>
              <a:t>mathcal</a:t>
            </a:r>
            <a:r>
              <a:rPr lang="en-US" altLang="zh-CN" dirty="0"/>
              <a:t>{L} = \sum_{</a:t>
            </a:r>
            <a:r>
              <a:rPr lang="en-US" altLang="zh-CN" dirty="0" err="1"/>
              <a:t>i</a:t>
            </a:r>
            <a:r>
              <a:rPr lang="en-US" altLang="zh-CN" dirty="0"/>
              <a:t>=1,i\</a:t>
            </a:r>
            <a:r>
              <a:rPr lang="en-US" altLang="zh-CN" dirty="0" err="1"/>
              <a:t>neq</a:t>
            </a:r>
            <a:r>
              <a:rPr lang="en-US" altLang="zh-CN" dirty="0"/>
              <a:t> y}^{C} max(</a:t>
            </a:r>
            <a:r>
              <a:rPr lang="en-US" altLang="zh-CN" dirty="0" err="1"/>
              <a:t>z_i</a:t>
            </a:r>
            <a:r>
              <a:rPr lang="en-US" altLang="zh-CN" dirty="0"/>
              <a:t> - </a:t>
            </a:r>
            <a:r>
              <a:rPr lang="en-US" altLang="zh-CN" dirty="0" err="1"/>
              <a:t>z_y</a:t>
            </a:r>
            <a:r>
              <a:rPr lang="en-US" altLang="zh-CN" dirty="0"/>
              <a:t> + m,0)</a:t>
            </a:r>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51</a:t>
            </a:fld>
            <a:endParaRPr lang="zh-CN" altLang="en-US"/>
          </a:p>
        </p:txBody>
      </p:sp>
    </p:spTree>
    <p:extLst>
      <p:ext uri="{BB962C8B-B14F-4D97-AF65-F5344CB8AC3E}">
        <p14:creationId xmlns:p14="http://schemas.microsoft.com/office/powerpoint/2010/main" val="61312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a-DK" altLang="zh-CN" dirty="0"/>
              <a:t>Softplus(x) = LSE([x, 0]) =\log(1+e^{x})</a:t>
            </a:r>
          </a:p>
          <a:p>
            <a:endParaRPr lang="da-DK" altLang="zh-CN" dirty="0"/>
          </a:p>
          <a:p>
            <a:r>
              <a:rPr lang="en-US" altLang="zh-CN" dirty="0"/>
              <a:t>\begin{aligned}</a:t>
            </a:r>
          </a:p>
          <a:p>
            <a:r>
              <a:rPr lang="en-US" altLang="zh-CN" dirty="0"/>
              <a:t>\</a:t>
            </a:r>
            <a:r>
              <a:rPr lang="en-US" altLang="zh-CN" dirty="0" err="1"/>
              <a:t>mathcal</a:t>
            </a:r>
            <a:r>
              <a:rPr lang="en-US" altLang="zh-CN" dirty="0"/>
              <a:t>{L} &amp; = \sum_{</a:t>
            </a:r>
            <a:r>
              <a:rPr lang="en-US" altLang="zh-CN" dirty="0" err="1"/>
              <a:t>i</a:t>
            </a:r>
            <a:r>
              <a:rPr lang="en-US" altLang="zh-CN" dirty="0"/>
              <a:t>=1,i\</a:t>
            </a:r>
            <a:r>
              <a:rPr lang="en-US" altLang="zh-CN" dirty="0" err="1"/>
              <a:t>neq</a:t>
            </a:r>
            <a:r>
              <a:rPr lang="en-US" altLang="zh-CN" dirty="0"/>
              <a:t> y}^{C} max(</a:t>
            </a:r>
            <a:r>
              <a:rPr lang="en-US" altLang="zh-CN" dirty="0" err="1"/>
              <a:t>z_i</a:t>
            </a:r>
            <a:r>
              <a:rPr lang="en-US" altLang="zh-CN" dirty="0"/>
              <a:t> - </a:t>
            </a:r>
            <a:r>
              <a:rPr lang="en-US" altLang="zh-CN" dirty="0" err="1"/>
              <a:t>z_y</a:t>
            </a:r>
            <a:r>
              <a:rPr lang="en-US" altLang="zh-CN" dirty="0"/>
              <a:t> + m,0)\\</a:t>
            </a:r>
          </a:p>
          <a:p>
            <a:r>
              <a:rPr lang="en-US" altLang="zh-CN" dirty="0"/>
              <a:t>&amp; = \max( \max_{</a:t>
            </a:r>
            <a:r>
              <a:rPr lang="en-US" altLang="zh-CN" dirty="0" err="1"/>
              <a:t>i</a:t>
            </a:r>
            <a:r>
              <a:rPr lang="en-US" altLang="zh-CN" dirty="0"/>
              <a:t>\</a:t>
            </a:r>
            <a:r>
              <a:rPr lang="en-US" altLang="zh-CN" dirty="0" err="1"/>
              <a:t>neq</a:t>
            </a:r>
            <a:r>
              <a:rPr lang="en-US" altLang="zh-CN" dirty="0"/>
              <a:t> y}\{</a:t>
            </a:r>
            <a:r>
              <a:rPr lang="en-US" altLang="zh-CN" dirty="0" err="1"/>
              <a:t>z_i</a:t>
            </a:r>
            <a:r>
              <a:rPr lang="en-US" altLang="zh-CN" dirty="0"/>
              <a:t>\} - </a:t>
            </a:r>
            <a:r>
              <a:rPr lang="en-US" altLang="zh-CN" dirty="0" err="1"/>
              <a:t>z_y</a:t>
            </a:r>
            <a:r>
              <a:rPr lang="en-US" altLang="zh-CN" dirty="0"/>
              <a:t> + m, 0)\\</a:t>
            </a:r>
          </a:p>
          <a:p>
            <a:r>
              <a:rPr lang="en-US" altLang="zh-CN" dirty="0"/>
              <a:t>&amp; \</a:t>
            </a:r>
            <a:r>
              <a:rPr lang="en-US" altLang="zh-CN" dirty="0" err="1"/>
              <a:t>approx</a:t>
            </a:r>
            <a:r>
              <a:rPr lang="en-US" altLang="zh-CN" dirty="0"/>
              <a:t> </a:t>
            </a:r>
            <a:r>
              <a:rPr lang="en-US" altLang="zh-CN" dirty="0" err="1"/>
              <a:t>Softplus</a:t>
            </a:r>
            <a:r>
              <a:rPr lang="en-US" altLang="zh-CN" dirty="0"/>
              <a:t>(LSE(</a:t>
            </a:r>
            <a:r>
              <a:rPr lang="en-US" altLang="zh-CN" dirty="0" err="1"/>
              <a:t>z_i;i</a:t>
            </a:r>
            <a:r>
              <a:rPr lang="en-US" altLang="zh-CN" dirty="0"/>
              <a:t>\</a:t>
            </a:r>
            <a:r>
              <a:rPr lang="en-US" altLang="zh-CN" dirty="0" err="1"/>
              <a:t>neq</a:t>
            </a:r>
            <a:r>
              <a:rPr lang="en-US" altLang="zh-CN" dirty="0"/>
              <a:t> y) - </a:t>
            </a:r>
            <a:r>
              <a:rPr lang="en-US" altLang="zh-CN" dirty="0" err="1"/>
              <a:t>z_y</a:t>
            </a:r>
            <a:r>
              <a:rPr lang="en-US" altLang="zh-CN" dirty="0"/>
              <a:t> + m)\\</a:t>
            </a:r>
          </a:p>
          <a:p>
            <a:r>
              <a:rPr lang="en-US" altLang="zh-CN" dirty="0"/>
              <a:t>&amp; = -\log\left(\frac{e^{</a:t>
            </a:r>
            <a:r>
              <a:rPr lang="en-US" altLang="zh-CN" dirty="0" err="1"/>
              <a:t>z_y</a:t>
            </a:r>
            <a:r>
              <a:rPr lang="en-US" altLang="zh-CN" dirty="0"/>
              <a:t>-m}}{e^{</a:t>
            </a:r>
            <a:r>
              <a:rPr lang="en-US" altLang="zh-CN" dirty="0" err="1"/>
              <a:t>z_y</a:t>
            </a:r>
            <a:r>
              <a:rPr lang="en-US" altLang="zh-CN" dirty="0"/>
              <a:t>-m} + \sum_{</a:t>
            </a:r>
            <a:r>
              <a:rPr lang="en-US" altLang="zh-CN" dirty="0" err="1"/>
              <a:t>i</a:t>
            </a:r>
            <a:r>
              <a:rPr lang="en-US" altLang="zh-CN" dirty="0"/>
              <a:t>\</a:t>
            </a:r>
            <a:r>
              <a:rPr lang="en-US" altLang="zh-CN" dirty="0" err="1"/>
              <a:t>neq</a:t>
            </a:r>
            <a:r>
              <a:rPr lang="en-US" altLang="zh-CN" dirty="0"/>
              <a:t> y} e^{</a:t>
            </a:r>
            <a:r>
              <a:rPr lang="en-US" altLang="zh-CN" dirty="0" err="1"/>
              <a:t>z_i</a:t>
            </a:r>
            <a:r>
              <a:rPr lang="en-US" altLang="zh-CN" dirty="0"/>
              <a:t>}} \right)</a:t>
            </a:r>
          </a:p>
          <a:p>
            <a:r>
              <a:rPr lang="en-US" altLang="zh-CN" dirty="0"/>
              <a:t>\end{aligned}</a:t>
            </a:r>
          </a:p>
          <a:p>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52</a:t>
            </a:fld>
            <a:endParaRPr lang="zh-CN" altLang="en-US"/>
          </a:p>
        </p:txBody>
      </p:sp>
    </p:spTree>
    <p:extLst>
      <p:ext uri="{BB962C8B-B14F-4D97-AF65-F5344CB8AC3E}">
        <p14:creationId xmlns:p14="http://schemas.microsoft.com/office/powerpoint/2010/main" val="7144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pl-PL" altLang="zh-CN" dirty="0"/>
              <a:t>z_y = \max \{ z_i\}</a:t>
            </a:r>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7</a:t>
            </a:fld>
            <a:endParaRPr lang="zh-CN" altLang="en-US"/>
          </a:p>
        </p:txBody>
      </p:sp>
    </p:spTree>
    <p:extLst>
      <p:ext uri="{BB962C8B-B14F-4D97-AF65-F5344CB8AC3E}">
        <p14:creationId xmlns:p14="http://schemas.microsoft.com/office/powerpoint/2010/main" val="74621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en-US" altLang="zh-CN" dirty="0" err="1"/>
              <a:t>mathcal</a:t>
            </a:r>
            <a:r>
              <a:rPr lang="en-US" altLang="zh-CN" dirty="0"/>
              <a:t>{L}_{</a:t>
            </a:r>
            <a:r>
              <a:rPr lang="en-US" altLang="zh-CN" dirty="0" err="1"/>
              <a:t>lse</a:t>
            </a:r>
            <a:r>
              <a:rPr lang="en-US" altLang="zh-CN" dirty="0"/>
              <a:t>}  = \log\left( \sum_{</a:t>
            </a:r>
            <a:r>
              <a:rPr lang="en-US" altLang="zh-CN" dirty="0" err="1"/>
              <a:t>i</a:t>
            </a:r>
            <a:r>
              <a:rPr lang="en-US" altLang="zh-CN" dirty="0"/>
              <a:t>=1}^{C}{e^{</a:t>
            </a:r>
            <a:r>
              <a:rPr lang="en-US" altLang="zh-CN" dirty="0" err="1"/>
              <a:t>z_i-z_y</a:t>
            </a:r>
            <a:r>
              <a:rPr lang="en-US" altLang="zh-CN" dirty="0"/>
              <a:t>}} \right)</a:t>
            </a:r>
          </a:p>
          <a:p>
            <a:r>
              <a:rPr lang="en-US" altLang="zh-CN" dirty="0"/>
              <a:t> = \log\left( {\frac{\sum_{</a:t>
            </a:r>
            <a:r>
              <a:rPr lang="en-US" altLang="zh-CN" dirty="0" err="1"/>
              <a:t>i</a:t>
            </a:r>
            <a:r>
              <a:rPr lang="en-US" altLang="zh-CN" dirty="0"/>
              <a:t>=1}^{C}e^{</a:t>
            </a:r>
            <a:r>
              <a:rPr lang="en-US" altLang="zh-CN" dirty="0" err="1"/>
              <a:t>z_i</a:t>
            </a:r>
            <a:r>
              <a:rPr lang="en-US" altLang="zh-CN" dirty="0"/>
              <a:t>}}{e^{</a:t>
            </a:r>
            <a:r>
              <a:rPr lang="en-US" altLang="zh-CN" dirty="0" err="1"/>
              <a:t>z_y</a:t>
            </a:r>
            <a:r>
              <a:rPr lang="en-US" altLang="zh-CN" dirty="0"/>
              <a:t>}}} \right)</a:t>
            </a:r>
          </a:p>
          <a:p>
            <a:r>
              <a:rPr lang="en-US" altLang="zh-CN" dirty="0"/>
              <a:t> = -\log\left( {\frac{e^{</a:t>
            </a:r>
            <a:r>
              <a:rPr lang="en-US" altLang="zh-CN" dirty="0" err="1"/>
              <a:t>z_y</a:t>
            </a:r>
            <a:r>
              <a:rPr lang="en-US" altLang="zh-CN" dirty="0"/>
              <a:t>}}{\sum_{</a:t>
            </a:r>
            <a:r>
              <a:rPr lang="en-US" altLang="zh-CN" dirty="0" err="1"/>
              <a:t>i</a:t>
            </a:r>
            <a:r>
              <a:rPr lang="en-US" altLang="zh-CN" dirty="0"/>
              <a:t>=1}^{C}e^{</a:t>
            </a:r>
            <a:r>
              <a:rPr lang="en-US" altLang="zh-CN" dirty="0" err="1"/>
              <a:t>z_i</a:t>
            </a:r>
            <a:r>
              <a:rPr lang="en-US" altLang="zh-CN" dirty="0"/>
              <a:t>}}} \right)</a:t>
            </a:r>
          </a:p>
          <a:p>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8</a:t>
            </a:fld>
            <a:endParaRPr lang="zh-CN" altLang="en-US"/>
          </a:p>
        </p:txBody>
      </p:sp>
    </p:spTree>
    <p:extLst>
      <p:ext uri="{BB962C8B-B14F-4D97-AF65-F5344CB8AC3E}">
        <p14:creationId xmlns:p14="http://schemas.microsoft.com/office/powerpoint/2010/main" val="377387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\max \{ </a:t>
            </a:r>
            <a:r>
              <a:rPr lang="en-US" altLang="zh-CN" dirty="0" err="1"/>
              <a:t>sx</a:t>
            </a:r>
            <a:r>
              <a:rPr lang="en-US" altLang="zh-CN" dirty="0"/>
              <a:t>\} = s \max \{x \},\ when\ s&gt;0</a:t>
            </a:r>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15</a:t>
            </a:fld>
            <a:endParaRPr lang="zh-CN" altLang="en-US"/>
          </a:p>
        </p:txBody>
      </p:sp>
    </p:spTree>
    <p:extLst>
      <p:ext uri="{BB962C8B-B14F-4D97-AF65-F5344CB8AC3E}">
        <p14:creationId xmlns:p14="http://schemas.microsoft.com/office/powerpoint/2010/main" val="8569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P_{+}=\frac{e^1}{e^1+9999*e^{-1}}\</a:t>
            </a:r>
            <a:r>
              <a:rPr lang="en-US" altLang="zh-CN" dirty="0" err="1"/>
              <a:t>approx</a:t>
            </a:r>
            <a:r>
              <a:rPr lang="en-US" altLang="zh-CN" dirty="0"/>
              <a:t> 0.000738</a:t>
            </a:r>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18</a:t>
            </a:fld>
            <a:endParaRPr lang="zh-CN" altLang="en-US"/>
          </a:p>
        </p:txBody>
      </p:sp>
    </p:spTree>
    <p:extLst>
      <p:ext uri="{BB962C8B-B14F-4D97-AF65-F5344CB8AC3E}">
        <p14:creationId xmlns:p14="http://schemas.microsoft.com/office/powerpoint/2010/main" val="156723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20</a:t>
            </a:fld>
            <a:endParaRPr lang="zh-CN" altLang="en-US"/>
          </a:p>
        </p:txBody>
      </p:sp>
    </p:spTree>
    <p:extLst>
      <p:ext uri="{BB962C8B-B14F-4D97-AF65-F5344CB8AC3E}">
        <p14:creationId xmlns:p14="http://schemas.microsoft.com/office/powerpoint/2010/main" val="208688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LSE(\</a:t>
            </a:r>
            <a:r>
              <a:rPr lang="en-US" altLang="zh-CN" dirty="0" err="1"/>
              <a:t>mathbf</a:t>
            </a:r>
            <a:r>
              <a:rPr lang="en-US" altLang="zh-CN" dirty="0"/>
              <a:t>{z};s) = \frac{1}{s}\log\left( \</a:t>
            </a:r>
            <a:r>
              <a:rPr lang="en-US" altLang="zh-CN" dirty="0" err="1"/>
              <a:t>sum_i</a:t>
            </a:r>
            <a:r>
              <a:rPr lang="en-US" altLang="zh-CN" dirty="0"/>
              <a:t> e^{</a:t>
            </a:r>
            <a:r>
              <a:rPr lang="en-US" altLang="zh-CN" dirty="0" err="1"/>
              <a:t>sz_i</a:t>
            </a:r>
            <a:r>
              <a:rPr lang="en-US" altLang="zh-CN" dirty="0"/>
              <a:t>} \right)</a:t>
            </a:r>
          </a:p>
          <a:p>
            <a:r>
              <a:rPr lang="en-US" altLang="zh-CN" dirty="0"/>
              <a:t>\</a:t>
            </a:r>
            <a:r>
              <a:rPr lang="en-US" altLang="zh-CN" dirty="0" err="1"/>
              <a:t>lim</a:t>
            </a:r>
            <a:r>
              <a:rPr lang="en-US" altLang="zh-CN" dirty="0"/>
              <a:t>\limits_{s\</a:t>
            </a:r>
            <a:r>
              <a:rPr lang="en-US" altLang="zh-CN" dirty="0" err="1"/>
              <a:t>rightarrow</a:t>
            </a:r>
            <a:r>
              <a:rPr lang="en-US" altLang="zh-CN" dirty="0"/>
              <a:t> +\</a:t>
            </a:r>
            <a:r>
              <a:rPr lang="en-US" altLang="zh-CN" dirty="0" err="1"/>
              <a:t>infty</a:t>
            </a:r>
            <a:r>
              <a:rPr lang="en-US" altLang="zh-CN" dirty="0"/>
              <a:t>}LSE(\</a:t>
            </a:r>
            <a:r>
              <a:rPr lang="en-US" altLang="zh-CN" dirty="0" err="1"/>
              <a:t>mathbf</a:t>
            </a:r>
            <a:r>
              <a:rPr lang="en-US" altLang="zh-CN" dirty="0"/>
              <a:t>{z};s) = \max\{</a:t>
            </a:r>
            <a:r>
              <a:rPr lang="en-US" altLang="zh-CN" dirty="0" err="1"/>
              <a:t>z_i</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26</a:t>
            </a:fld>
            <a:endParaRPr lang="zh-CN" altLang="en-US"/>
          </a:p>
        </p:txBody>
      </p:sp>
    </p:spTree>
    <p:extLst>
      <p:ext uri="{BB962C8B-B14F-4D97-AF65-F5344CB8AC3E}">
        <p14:creationId xmlns:p14="http://schemas.microsoft.com/office/powerpoint/2010/main" val="224111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AAF7C-EDA5-40CA-B9B7-68A47C18F7A5}" type="slidenum">
              <a:rPr lang="zh-CN" altLang="en-US" smtClean="0"/>
              <a:t>35</a:t>
            </a:fld>
            <a:endParaRPr lang="zh-CN" altLang="en-US"/>
          </a:p>
        </p:txBody>
      </p:sp>
    </p:spTree>
    <p:extLst>
      <p:ext uri="{BB962C8B-B14F-4D97-AF65-F5344CB8AC3E}">
        <p14:creationId xmlns:p14="http://schemas.microsoft.com/office/powerpoint/2010/main" val="31543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C0AAF7C-EDA5-40CA-B9B7-68A47C18F7A5}" type="slidenum">
              <a:rPr lang="zh-CN" altLang="en-US" smtClean="0"/>
              <a:t>45</a:t>
            </a:fld>
            <a:endParaRPr lang="zh-CN" altLang="en-US"/>
          </a:p>
        </p:txBody>
      </p:sp>
    </p:spTree>
    <p:extLst>
      <p:ext uri="{BB962C8B-B14F-4D97-AF65-F5344CB8AC3E}">
        <p14:creationId xmlns:p14="http://schemas.microsoft.com/office/powerpoint/2010/main" val="106573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15D5A0-ED6C-48FD-A382-EB110DCCA9F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25305A-79E2-471D-B7EB-99A45E316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B0DEEFA-8812-4C56-A0AC-DF8C4C637578}"/>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5" name="页脚占位符 4">
            <a:extLst>
              <a:ext uri="{FF2B5EF4-FFF2-40B4-BE49-F238E27FC236}">
                <a16:creationId xmlns:a16="http://schemas.microsoft.com/office/drawing/2014/main" id="{3979CBCF-F112-4267-BAFA-575085A831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4E382C-91DD-47DA-9FE8-3D8710E74163}"/>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347926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BDBAFE-314B-4877-9918-F27A1240D06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848CF2B-CF9D-4B1A-B319-B8C2F02621E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6D8EBD6-8BFC-46DC-AB48-9FC59ECA838F}"/>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5" name="页脚占位符 4">
            <a:extLst>
              <a:ext uri="{FF2B5EF4-FFF2-40B4-BE49-F238E27FC236}">
                <a16:creationId xmlns:a16="http://schemas.microsoft.com/office/drawing/2014/main" id="{2AFAF246-7D5A-43D8-9D5D-EC92C47214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6B8456-6FC5-4B5C-A595-DE5726876054}"/>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208897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BAEA6CA-2434-4838-AAF2-235C9BA6B2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EF880A9-4110-4BB3-AE22-34BE4A27748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99B20F7-ABD0-4C25-8779-AD27AD5E5332}"/>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5" name="页脚占位符 4">
            <a:extLst>
              <a:ext uri="{FF2B5EF4-FFF2-40B4-BE49-F238E27FC236}">
                <a16:creationId xmlns:a16="http://schemas.microsoft.com/office/drawing/2014/main" id="{E837B448-303D-4CEF-A0A6-C941D89256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399BEB-9BFB-4357-88FA-9BA1939498E4}"/>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292991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44D204-C980-4E59-B5A4-2FB45A914B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CABB2B-5F3D-41BA-ADD2-7DE90C4B7D7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7A137F-71FD-4ED0-905E-A4410A7EDC94}"/>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5" name="页脚占位符 4">
            <a:extLst>
              <a:ext uri="{FF2B5EF4-FFF2-40B4-BE49-F238E27FC236}">
                <a16:creationId xmlns:a16="http://schemas.microsoft.com/office/drawing/2014/main" id="{6BC748F9-9546-4849-9424-ED9A0ECDF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726891-C03B-4677-9853-E8C8AF47BC27}"/>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pic>
        <p:nvPicPr>
          <p:cNvPr id="7" name="Picture 2" descr="D:\资料\图片素材\校徽.jpg">
            <a:extLst>
              <a:ext uri="{FF2B5EF4-FFF2-40B4-BE49-F238E27FC236}">
                <a16:creationId xmlns:a16="http://schemas.microsoft.com/office/drawing/2014/main" id="{639C5F36-CEE4-407D-8BDD-E98E817CEB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898" y="136525"/>
            <a:ext cx="1162496" cy="1153554"/>
          </a:xfrm>
          <a:prstGeom prst="ellipse">
            <a:avLst/>
          </a:prstGeom>
          <a:ln w="63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7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1B412-8157-4C35-99D4-780F3B4F562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F9AD5E-149E-4EC7-B1B7-2AB5858CF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AED4995-4A0A-4118-81B9-660B24B46C23}"/>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5" name="页脚占位符 4">
            <a:extLst>
              <a:ext uri="{FF2B5EF4-FFF2-40B4-BE49-F238E27FC236}">
                <a16:creationId xmlns:a16="http://schemas.microsoft.com/office/drawing/2014/main" id="{52FD6FFC-01D7-41EB-848B-76A43A8496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55AD25-F0E1-411D-BD3D-127F103EE1EE}"/>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206555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B5CAD-783A-4AAB-9F6C-2A6D8DC8D55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8E0ED53-78B2-46DB-B392-F5E48765A6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D99E988-5AD5-45AC-BC4A-DB04958E08D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863A881-0C86-464E-B9F9-259EF738B3B1}"/>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6" name="页脚占位符 5">
            <a:extLst>
              <a:ext uri="{FF2B5EF4-FFF2-40B4-BE49-F238E27FC236}">
                <a16:creationId xmlns:a16="http://schemas.microsoft.com/office/drawing/2014/main" id="{42372CEC-192E-43F1-B7BC-686C6A022D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95FE75-A820-4E2A-80F9-9A06B73B1A69}"/>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131089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E0E5A4-4D34-41A2-A13D-6EEF0360B1F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BAB6B12-8CF3-4C7F-8DB4-39D92B338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FB865B1-5567-4FE9-BBA3-220D751442E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5EEF75F-8AFB-4E7E-9115-73FB3B96D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B69F79D-D7AB-454A-B534-D55FA6B1774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CE00279-9B2A-4266-A2B4-54F8B3DF1D24}"/>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8" name="页脚占位符 7">
            <a:extLst>
              <a:ext uri="{FF2B5EF4-FFF2-40B4-BE49-F238E27FC236}">
                <a16:creationId xmlns:a16="http://schemas.microsoft.com/office/drawing/2014/main" id="{023A543F-73EF-4BC4-8344-81F0E2B3E30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A45388B-F14B-4E1E-9BF5-E54FA9EF02BC}"/>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302313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74FF9D-2FE1-440D-93EF-287D5496AE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3055D3-2A51-4784-9290-0F94991B7ADD}"/>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4" name="页脚占位符 3">
            <a:extLst>
              <a:ext uri="{FF2B5EF4-FFF2-40B4-BE49-F238E27FC236}">
                <a16:creationId xmlns:a16="http://schemas.microsoft.com/office/drawing/2014/main" id="{D9959B64-8319-4E39-AD56-3D547D74A79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AEF6E2A-B1BC-49CA-A796-A9B002F93AAE}"/>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326171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141A529-7531-4D48-A5F5-5F70EC3CCC21}"/>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3" name="页脚占位符 2">
            <a:extLst>
              <a:ext uri="{FF2B5EF4-FFF2-40B4-BE49-F238E27FC236}">
                <a16:creationId xmlns:a16="http://schemas.microsoft.com/office/drawing/2014/main" id="{F1C94514-F8C7-4D3F-98FA-2F1BAC4FC34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2182231-8505-4860-A2D5-844E6DD6377D}"/>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359576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6BB786-D402-46E8-A306-D2C6D0431C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5C4D3C-30DA-4DD5-8489-B5F30031D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4D3C57A-343C-431F-81DC-9366B0495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5C83AA7-CF41-48AE-8D80-B4C0A385BB8C}"/>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6" name="页脚占位符 5">
            <a:extLst>
              <a:ext uri="{FF2B5EF4-FFF2-40B4-BE49-F238E27FC236}">
                <a16:creationId xmlns:a16="http://schemas.microsoft.com/office/drawing/2014/main" id="{A4814BD2-FCD7-46DD-8FE5-A418A48A19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0022B0-2159-43B1-91B2-D9B590ACDEFD}"/>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299796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0ED2D-B3C4-4A4E-876F-DC40688614B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192BAD2-10D9-4D21-B43D-1619229F7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10FE40-7506-46DB-8613-D7C77567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30B7E7F-2A16-47EE-8874-C242B51F8FBF}"/>
              </a:ext>
            </a:extLst>
          </p:cNvPr>
          <p:cNvSpPr>
            <a:spLocks noGrp="1"/>
          </p:cNvSpPr>
          <p:nvPr>
            <p:ph type="dt" sz="half" idx="10"/>
          </p:nvPr>
        </p:nvSpPr>
        <p:spPr/>
        <p:txBody>
          <a:bodyPr/>
          <a:lstStyle/>
          <a:p>
            <a:fld id="{153853BF-95A6-4157-886B-FD38EE21F20A}" type="datetimeFigureOut">
              <a:rPr lang="zh-CN" altLang="en-US" smtClean="0"/>
              <a:t>2018/12/5</a:t>
            </a:fld>
            <a:endParaRPr lang="zh-CN" altLang="en-US"/>
          </a:p>
        </p:txBody>
      </p:sp>
      <p:sp>
        <p:nvSpPr>
          <p:cNvPr id="6" name="页脚占位符 5">
            <a:extLst>
              <a:ext uri="{FF2B5EF4-FFF2-40B4-BE49-F238E27FC236}">
                <a16:creationId xmlns:a16="http://schemas.microsoft.com/office/drawing/2014/main" id="{134BDC39-5D2A-4E61-BA7F-B6EE254F30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72593A-68E9-447F-8BE8-32A9B769E71C}"/>
              </a:ext>
            </a:extLst>
          </p:cNvPr>
          <p:cNvSpPr>
            <a:spLocks noGrp="1"/>
          </p:cNvSpPr>
          <p:nvPr>
            <p:ph type="sldNum" sz="quarter" idx="12"/>
          </p:nvPr>
        </p:nvSpPr>
        <p:spPr/>
        <p:txBody>
          <a:body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383778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90000">
              <a:srgbClr val="D6E0F2"/>
            </a:gs>
          </a:gsLst>
          <a:lin ang="162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46984A2-426A-4B24-B929-D3D1CF7C8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2EC1E7-090B-4537-8BAE-71714DF31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235C0B-2C04-4BAA-BD29-A85D9BAB2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853BF-95A6-4157-886B-FD38EE21F20A}" type="datetimeFigureOut">
              <a:rPr lang="zh-CN" altLang="en-US" smtClean="0"/>
              <a:t>2018/12/5</a:t>
            </a:fld>
            <a:endParaRPr lang="zh-CN" altLang="en-US"/>
          </a:p>
        </p:txBody>
      </p:sp>
      <p:sp>
        <p:nvSpPr>
          <p:cNvPr id="5" name="页脚占位符 4">
            <a:extLst>
              <a:ext uri="{FF2B5EF4-FFF2-40B4-BE49-F238E27FC236}">
                <a16:creationId xmlns:a16="http://schemas.microsoft.com/office/drawing/2014/main" id="{DEBA077F-A566-47AA-B917-8D451B363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CE299D4-9B0C-4949-B851-4103DC6F0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4B931-3B28-4B38-B4A3-5FA15B1DEF24}" type="slidenum">
              <a:rPr lang="zh-CN" altLang="en-US" smtClean="0"/>
              <a:t>‹#›</a:t>
            </a:fld>
            <a:endParaRPr lang="zh-CN" altLang="en-US"/>
          </a:p>
        </p:txBody>
      </p:sp>
    </p:spTree>
    <p:extLst>
      <p:ext uri="{BB962C8B-B14F-4D97-AF65-F5344CB8AC3E}">
        <p14:creationId xmlns:p14="http://schemas.microsoft.com/office/powerpoint/2010/main" val="250548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emf"/><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hyperlink" Target="https://en.wikipedia.org/wiki/Journal_of_Machine_Learning_Resear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jmlr.org/papers/volume17/11-229/11-229.pdf" TargetMode="External"/><Relationship Id="rId5" Type="http://schemas.openxmlformats.org/officeDocument/2006/relationships/image" Target="../media/image97.png"/><Relationship Id="rId4" Type="http://schemas.openxmlformats.org/officeDocument/2006/relationships/image" Target="../media/image96.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62EB9F-E4D0-4D96-A11B-D7BD1EAA133E}"/>
              </a:ext>
            </a:extLst>
          </p:cNvPr>
          <p:cNvSpPr>
            <a:spLocks noGrp="1"/>
          </p:cNvSpPr>
          <p:nvPr>
            <p:ph type="ctrTitle"/>
          </p:nvPr>
        </p:nvSpPr>
        <p:spPr>
          <a:xfrm>
            <a:off x="1570653" y="1518747"/>
            <a:ext cx="9144000" cy="2387600"/>
          </a:xfrm>
        </p:spPr>
        <p:txBody>
          <a:bodyPr>
            <a:normAutofit fontScale="90000"/>
          </a:bodyPr>
          <a:lstStyle/>
          <a:p>
            <a:r>
              <a:rPr lang="zh-CN" altLang="en-US" dirty="0"/>
              <a:t>基于深度学习的人脸认证</a:t>
            </a:r>
            <a:br>
              <a:rPr lang="en-US" altLang="zh-CN" dirty="0"/>
            </a:br>
            <a:r>
              <a:rPr lang="zh-CN" altLang="en-US" dirty="0"/>
              <a:t>方法研究</a:t>
            </a:r>
            <a:br>
              <a:rPr lang="en-US" altLang="zh-CN" dirty="0"/>
            </a:br>
            <a:endParaRPr lang="zh-CN" altLang="en-US" dirty="0"/>
          </a:p>
        </p:txBody>
      </p:sp>
      <p:sp>
        <p:nvSpPr>
          <p:cNvPr id="3" name="副标题 2">
            <a:extLst>
              <a:ext uri="{FF2B5EF4-FFF2-40B4-BE49-F238E27FC236}">
                <a16:creationId xmlns:a16="http://schemas.microsoft.com/office/drawing/2014/main" id="{E596940C-711D-4033-B427-240EFF51CBF2}"/>
              </a:ext>
            </a:extLst>
          </p:cNvPr>
          <p:cNvSpPr>
            <a:spLocks noGrp="1"/>
          </p:cNvSpPr>
          <p:nvPr>
            <p:ph type="subTitle" idx="1"/>
          </p:nvPr>
        </p:nvSpPr>
        <p:spPr>
          <a:xfrm>
            <a:off x="1524000" y="4145453"/>
            <a:ext cx="9144000" cy="2387600"/>
          </a:xfrm>
        </p:spPr>
        <p:txBody>
          <a:bodyPr>
            <a:normAutofit/>
          </a:bodyPr>
          <a:lstStyle/>
          <a:p>
            <a:r>
              <a:rPr lang="zh-CN" altLang="en-US" sz="2800" dirty="0"/>
              <a:t>答辩人：王峰</a:t>
            </a:r>
            <a:endParaRPr lang="en-US" altLang="zh-CN" sz="2800" dirty="0"/>
          </a:p>
          <a:p>
            <a:r>
              <a:rPr lang="zh-CN" altLang="en-US" sz="2800" dirty="0"/>
              <a:t>导师：程建 教授</a:t>
            </a:r>
            <a:endParaRPr lang="en-US" altLang="zh-CN" sz="2800" dirty="0"/>
          </a:p>
          <a:p>
            <a:r>
              <a:rPr lang="zh-CN" altLang="en-US" sz="2800" dirty="0"/>
              <a:t>信息与通信工程学院</a:t>
            </a:r>
            <a:endParaRPr lang="en-US" altLang="zh-CN" sz="2800" dirty="0"/>
          </a:p>
          <a:p>
            <a:r>
              <a:rPr lang="zh-CN" altLang="en-US" sz="2800" dirty="0"/>
              <a:t>电子科技大学</a:t>
            </a:r>
            <a:endParaRPr lang="en-US" altLang="zh-CN" sz="2800" dirty="0"/>
          </a:p>
        </p:txBody>
      </p:sp>
      <p:pic>
        <p:nvPicPr>
          <p:cNvPr id="5" name="Picture 2" descr="D:\资料\图片素材\校徽.jpg">
            <a:extLst>
              <a:ext uri="{FF2B5EF4-FFF2-40B4-BE49-F238E27FC236}">
                <a16:creationId xmlns:a16="http://schemas.microsoft.com/office/drawing/2014/main" id="{04AB3748-5745-4AB6-800A-63881EAF0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752" y="234099"/>
            <a:ext cx="1162496" cy="1153554"/>
          </a:xfrm>
          <a:prstGeom prst="ellipse">
            <a:avLst/>
          </a:prstGeom>
          <a:ln w="63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3C489-4883-4086-BFBF-619A1CA4E447}"/>
              </a:ext>
            </a:extLst>
          </p:cNvPr>
          <p:cNvSpPr>
            <a:spLocks noGrp="1"/>
          </p:cNvSpPr>
          <p:nvPr>
            <p:ph type="title"/>
          </p:nvPr>
        </p:nvSpPr>
        <p:spPr/>
        <p:txBody>
          <a:bodyPr/>
          <a:lstStyle/>
          <a:p>
            <a:r>
              <a:rPr lang="zh-CN" altLang="en-US" dirty="0"/>
              <a:t>训练与测试相似度不匹配问题</a:t>
            </a:r>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882A0BB8-21FF-4634-BEFE-9525F7174630}"/>
                  </a:ext>
                </a:extLst>
              </p:cNvPr>
              <p:cNvSpPr>
                <a:spLocks noGrp="1"/>
              </p:cNvSpPr>
              <p:nvPr>
                <p:ph idx="1"/>
              </p:nvPr>
            </p:nvSpPr>
            <p:spPr>
              <a:xfrm>
                <a:off x="838200" y="1825625"/>
                <a:ext cx="10515600" cy="4351338"/>
              </a:xfrm>
            </p:spPr>
            <p:txBody>
              <a:bodyPr/>
              <a:lstStyle/>
              <a:p>
                <a:r>
                  <a:rPr lang="en-US" altLang="zh-CN" b="1" dirty="0" err="1"/>
                  <a:t>DeepFace</a:t>
                </a:r>
                <a:r>
                  <a:rPr lang="en-US" altLang="zh-CN" b="1" dirty="0"/>
                  <a:t>: Closing the Gap to Human-Level Performance in Face Verification, </a:t>
                </a:r>
                <a:r>
                  <a:rPr lang="en-US" altLang="zh-CN" b="1" dirty="0" err="1"/>
                  <a:t>Taigman</a:t>
                </a:r>
                <a:r>
                  <a:rPr lang="en-US" altLang="zh-CN" b="1" dirty="0"/>
                  <a:t> et. al.</a:t>
                </a:r>
                <a:r>
                  <a:rPr lang="en-US" altLang="zh-CN" dirty="0"/>
                  <a:t> , </a:t>
                </a:r>
                <a:r>
                  <a:rPr lang="en-US" altLang="zh-CN" b="1" dirty="0"/>
                  <a:t>CVPR 2014</a:t>
                </a:r>
              </a:p>
              <a:p>
                <a:endParaRPr lang="en-US" altLang="zh-CN" b="1" dirty="0"/>
              </a:p>
              <a:p>
                <a:endParaRPr lang="en-US" altLang="zh-CN" b="1" dirty="0"/>
              </a:p>
              <a:p>
                <a:endParaRPr lang="en-US" altLang="zh-CN" b="1" dirty="0"/>
              </a:p>
              <a:p>
                <a:endParaRPr lang="en-US" altLang="zh-CN" b="1" dirty="0"/>
              </a:p>
              <a:p>
                <a:endParaRPr lang="en-US" altLang="zh-CN" b="1" dirty="0"/>
              </a:p>
              <a:p>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oMath>
                </a14:m>
                <a:r>
                  <a:rPr lang="en-US" altLang="zh-CN" dirty="0"/>
                  <a:t> </a:t>
                </a:r>
                <a:r>
                  <a:rPr lang="zh-CN" altLang="en-US" dirty="0"/>
                  <a:t>归一化仅作用于测试过程中。</a:t>
                </a:r>
                <a:br>
                  <a:rPr lang="en-US" altLang="zh-CN" dirty="0"/>
                </a:b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4" name="内容占位符 2">
                <a:extLst>
                  <a:ext uri="{FF2B5EF4-FFF2-40B4-BE49-F238E27FC236}">
                    <a16:creationId xmlns:a16="http://schemas.microsoft.com/office/drawing/2014/main" id="{882A0BB8-21FF-4634-BEFE-9525F7174630}"/>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521"/>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73B5B0C0-CC76-4BE1-86E2-AD78505312AF}"/>
              </a:ext>
            </a:extLst>
          </p:cNvPr>
          <p:cNvSpPr txBox="1"/>
          <p:nvPr/>
        </p:nvSpPr>
        <p:spPr>
          <a:xfrm>
            <a:off x="6173273" y="5231189"/>
            <a:ext cx="1931831" cy="523220"/>
          </a:xfrm>
          <a:prstGeom prst="rect">
            <a:avLst/>
          </a:prstGeom>
          <a:noFill/>
        </p:spPr>
        <p:txBody>
          <a:bodyPr wrap="square" rtlCol="0">
            <a:spAutoFit/>
          </a:bodyPr>
          <a:lstStyle/>
          <a:p>
            <a:r>
              <a:rPr lang="zh-CN" altLang="en-US" sz="2800" b="1" dirty="0">
                <a:solidFill>
                  <a:srgbClr val="FF0000"/>
                </a:solidFill>
              </a:rPr>
              <a:t>为什么？</a:t>
            </a:r>
          </a:p>
        </p:txBody>
      </p:sp>
      <p:pic>
        <p:nvPicPr>
          <p:cNvPr id="3" name="图片 2">
            <a:extLst>
              <a:ext uri="{FF2B5EF4-FFF2-40B4-BE49-F238E27FC236}">
                <a16:creationId xmlns:a16="http://schemas.microsoft.com/office/drawing/2014/main" id="{97F08B96-072D-477C-9BBF-49DB8CBBD3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37487" y="2836701"/>
            <a:ext cx="6943776" cy="2085990"/>
          </a:xfrm>
          <a:prstGeom prst="rect">
            <a:avLst/>
          </a:prstGeom>
        </p:spPr>
      </p:pic>
    </p:spTree>
    <p:extLst>
      <p:ext uri="{BB962C8B-B14F-4D97-AF65-F5344CB8AC3E}">
        <p14:creationId xmlns:p14="http://schemas.microsoft.com/office/powerpoint/2010/main" val="14265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547EC6-16B5-4D35-95CA-C7D7DDE8D361}"/>
              </a:ext>
            </a:extLst>
          </p:cNvPr>
          <p:cNvSpPr>
            <a:spLocks noGrp="1"/>
          </p:cNvSpPr>
          <p:nvPr>
            <p:ph type="title"/>
          </p:nvPr>
        </p:nvSpPr>
        <p:spPr/>
        <p:txBody>
          <a:bodyPr/>
          <a:lstStyle/>
          <a:p>
            <a:r>
              <a:rPr lang="zh-CN" altLang="en-US" dirty="0"/>
              <a:t>训练与测试过程</a:t>
            </a:r>
          </a:p>
        </p:txBody>
      </p:sp>
      <p:pic>
        <p:nvPicPr>
          <p:cNvPr id="3" name="图片 2">
            <a:extLst>
              <a:ext uri="{FF2B5EF4-FFF2-40B4-BE49-F238E27FC236}">
                <a16:creationId xmlns:a16="http://schemas.microsoft.com/office/drawing/2014/main" id="{B7EEFDDA-3399-49E0-8528-296ED29F4DD3}"/>
              </a:ext>
            </a:extLst>
          </p:cNvPr>
          <p:cNvPicPr>
            <a:picLocks noChangeAspect="1"/>
          </p:cNvPicPr>
          <p:nvPr/>
        </p:nvPicPr>
        <p:blipFill>
          <a:blip r:embed="rId2"/>
          <a:stretch>
            <a:fillRect/>
          </a:stretch>
        </p:blipFill>
        <p:spPr>
          <a:xfrm>
            <a:off x="562627" y="1690688"/>
            <a:ext cx="10406071" cy="4999920"/>
          </a:xfrm>
          <a:prstGeom prst="rect">
            <a:avLst/>
          </a:prstGeom>
        </p:spPr>
      </p:pic>
    </p:spTree>
    <p:extLst>
      <p:ext uri="{BB962C8B-B14F-4D97-AF65-F5344CB8AC3E}">
        <p14:creationId xmlns:p14="http://schemas.microsoft.com/office/powerpoint/2010/main" val="321620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37C8-16D5-4418-83A1-3C69F789A5C0}"/>
              </a:ext>
            </a:extLst>
          </p:cNvPr>
          <p:cNvSpPr>
            <a:spLocks noGrp="1"/>
          </p:cNvSpPr>
          <p:nvPr>
            <p:ph type="title"/>
          </p:nvPr>
        </p:nvSpPr>
        <p:spPr/>
        <p:txBody>
          <a:bodyPr/>
          <a:lstStyle/>
          <a:p>
            <a:r>
              <a:rPr lang="zh-CN" altLang="en-US" dirty="0"/>
              <a:t>一个简单的实验</a:t>
            </a:r>
            <a:endParaRPr lang="en-US" dirty="0"/>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F16F4CEF-816B-440B-BA50-570D3DCDB9CB}"/>
                  </a:ext>
                </a:extLst>
              </p:cNvPr>
              <p:cNvSpPr>
                <a:spLocks noGrp="1"/>
              </p:cNvSpPr>
              <p:nvPr>
                <p:ph idx="1"/>
              </p:nvPr>
            </p:nvSpPr>
            <p:spPr>
              <a:xfrm>
                <a:off x="838200" y="1825625"/>
                <a:ext cx="10515600" cy="3225769"/>
              </a:xfrm>
            </p:spPr>
            <p:txBody>
              <a:bodyPr/>
              <a:lstStyle/>
              <a:p>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oMath>
                </a14:m>
                <a:r>
                  <a:rPr lang="zh-CN" altLang="en-US" dirty="0"/>
                  <a:t>归一化在测试阶段非常关键。</a:t>
                </a:r>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mc:Choice>
        <mc:Fallback xmlns="">
          <p:sp>
            <p:nvSpPr>
              <p:cNvPr id="4" name="内容占位符 2">
                <a:extLst>
                  <a:ext uri="{FF2B5EF4-FFF2-40B4-BE49-F238E27FC236}">
                    <a16:creationId xmlns:a16="http://schemas.microsoft.com/office/drawing/2014/main" id="{F16F4CEF-816B-440B-BA50-570D3DCDB9CB}"/>
                  </a:ext>
                </a:extLst>
              </p:cNvPr>
              <p:cNvSpPr>
                <a:spLocks noGrp="1" noRot="1" noChangeAspect="1" noMove="1" noResize="1" noEditPoints="1" noAdjustHandles="1" noChangeArrowheads="1" noChangeShapeType="1" noTextEdit="1"/>
              </p:cNvSpPr>
              <p:nvPr>
                <p:ph idx="1"/>
              </p:nvPr>
            </p:nvSpPr>
            <p:spPr>
              <a:xfrm>
                <a:off x="838200" y="1825625"/>
                <a:ext cx="10515600" cy="3225769"/>
              </a:xfrm>
              <a:blipFill>
                <a:blip r:embed="rId2"/>
                <a:stretch>
                  <a:fillRect t="-3208"/>
                </a:stretch>
              </a:blipFill>
            </p:spPr>
            <p:txBody>
              <a:bodyPr/>
              <a:lstStyle/>
              <a:p>
                <a:r>
                  <a:rPr lang="en-US">
                    <a:noFill/>
                  </a:rPr>
                  <a:t> </a:t>
                </a:r>
              </a:p>
            </p:txBody>
          </p:sp>
        </mc:Fallback>
      </mc:AlternateContent>
      <p:sp>
        <p:nvSpPr>
          <p:cNvPr id="6" name="文本框 6">
            <a:extLst>
              <a:ext uri="{FF2B5EF4-FFF2-40B4-BE49-F238E27FC236}">
                <a16:creationId xmlns:a16="http://schemas.microsoft.com/office/drawing/2014/main" id="{CAD257F8-CCA4-47BF-ACC8-8ABD2A949822}"/>
              </a:ext>
            </a:extLst>
          </p:cNvPr>
          <p:cNvSpPr txBox="1"/>
          <p:nvPr/>
        </p:nvSpPr>
        <p:spPr>
          <a:xfrm>
            <a:off x="8112114" y="6550223"/>
            <a:ext cx="5344357" cy="307777"/>
          </a:xfrm>
          <a:prstGeom prst="rect">
            <a:avLst/>
          </a:prstGeom>
          <a:noFill/>
        </p:spPr>
        <p:txBody>
          <a:bodyPr wrap="square" rtlCol="0">
            <a:spAutoFit/>
          </a:bodyPr>
          <a:lstStyle/>
          <a:p>
            <a:r>
              <a:rPr lang="zh-CN" altLang="en-US" sz="1400" dirty="0"/>
              <a:t>模型下载自  </a:t>
            </a:r>
            <a:r>
              <a:rPr lang="en-US" altLang="zh-CN" sz="1400" dirty="0"/>
              <a:t>https://github.com/ydwen/caffe-face </a:t>
            </a:r>
            <a:endParaRPr lang="zh-CN" altLang="en-US" sz="1400" dirty="0"/>
          </a:p>
        </p:txBody>
      </p:sp>
      <p:grpSp>
        <p:nvGrpSpPr>
          <p:cNvPr id="7" name="组合 18">
            <a:extLst>
              <a:ext uri="{FF2B5EF4-FFF2-40B4-BE49-F238E27FC236}">
                <a16:creationId xmlns:a16="http://schemas.microsoft.com/office/drawing/2014/main" id="{3D96D751-88A1-4C3F-A6C0-D701EEA7B5DD}"/>
              </a:ext>
            </a:extLst>
          </p:cNvPr>
          <p:cNvGrpSpPr/>
          <p:nvPr/>
        </p:nvGrpSpPr>
        <p:grpSpPr>
          <a:xfrm>
            <a:off x="6442213" y="3439115"/>
            <a:ext cx="4513779" cy="1380852"/>
            <a:chOff x="7510670" y="3324257"/>
            <a:chExt cx="4513779" cy="1380852"/>
          </a:xfrm>
        </p:grpSpPr>
        <p:grpSp>
          <p:nvGrpSpPr>
            <p:cNvPr id="8" name="组合 10">
              <a:extLst>
                <a:ext uri="{FF2B5EF4-FFF2-40B4-BE49-F238E27FC236}">
                  <a16:creationId xmlns:a16="http://schemas.microsoft.com/office/drawing/2014/main" id="{0DE50F74-1B5D-4F40-89CC-2C2F3979D201}"/>
                </a:ext>
              </a:extLst>
            </p:cNvPr>
            <p:cNvGrpSpPr/>
            <p:nvPr/>
          </p:nvGrpSpPr>
          <p:grpSpPr>
            <a:xfrm>
              <a:off x="9707377" y="3324257"/>
              <a:ext cx="2317072" cy="1380852"/>
              <a:chOff x="9265773" y="3022416"/>
              <a:chExt cx="2317072" cy="1380852"/>
            </a:xfrm>
          </p:grpSpPr>
          <p:pic>
            <p:nvPicPr>
              <p:cNvPr id="10" name="图片 7">
                <a:extLst>
                  <a:ext uri="{FF2B5EF4-FFF2-40B4-BE49-F238E27FC236}">
                    <a16:creationId xmlns:a16="http://schemas.microsoft.com/office/drawing/2014/main" id="{48E8AD2D-8D83-43B2-8B89-54D45971FB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65773" y="3438509"/>
                <a:ext cx="1496473" cy="964759"/>
              </a:xfrm>
              <a:prstGeom prst="rect">
                <a:avLst/>
              </a:prstGeom>
            </p:spPr>
          </p:pic>
          <p:sp>
            <p:nvSpPr>
              <p:cNvPr id="11" name="文本框 8">
                <a:extLst>
                  <a:ext uri="{FF2B5EF4-FFF2-40B4-BE49-F238E27FC236}">
                    <a16:creationId xmlns:a16="http://schemas.microsoft.com/office/drawing/2014/main" id="{1F1D560C-1E6E-4005-A869-D5691589754C}"/>
                  </a:ext>
                </a:extLst>
              </p:cNvPr>
              <p:cNvSpPr txBox="1"/>
              <p:nvPr/>
            </p:nvSpPr>
            <p:spPr>
              <a:xfrm>
                <a:off x="9265773" y="3022416"/>
                <a:ext cx="2317072" cy="369332"/>
              </a:xfrm>
              <a:prstGeom prst="rect">
                <a:avLst/>
              </a:prstGeom>
              <a:noFill/>
            </p:spPr>
            <p:txBody>
              <a:bodyPr wrap="square" rtlCol="0">
                <a:spAutoFit/>
              </a:bodyPr>
              <a:lstStyle/>
              <a:p>
                <a:r>
                  <a:rPr lang="zh-CN" altLang="en-US" dirty="0"/>
                  <a:t>余弦相似度</a:t>
                </a:r>
                <a:r>
                  <a:rPr lang="en-US" altLang="zh-CN" dirty="0"/>
                  <a:t>:</a:t>
                </a:r>
                <a:endParaRPr lang="zh-CN" altLang="en-US" dirty="0"/>
              </a:p>
            </p:txBody>
          </p:sp>
        </p:grpSp>
        <p:cxnSp>
          <p:nvCxnSpPr>
            <p:cNvPr id="9" name="直接箭头连接符 16">
              <a:extLst>
                <a:ext uri="{FF2B5EF4-FFF2-40B4-BE49-F238E27FC236}">
                  <a16:creationId xmlns:a16="http://schemas.microsoft.com/office/drawing/2014/main" id="{8E86C8C9-7EB8-4AD2-8EB8-20BEC6D46677}"/>
                </a:ext>
              </a:extLst>
            </p:cNvPr>
            <p:cNvCxnSpPr>
              <a:cxnSpLocks/>
            </p:cNvCxnSpPr>
            <p:nvPr/>
          </p:nvCxnSpPr>
          <p:spPr>
            <a:xfrm flipH="1">
              <a:off x="7510670" y="3959441"/>
              <a:ext cx="2046759" cy="1718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13" name="图片 29">
            <a:extLst>
              <a:ext uri="{FF2B5EF4-FFF2-40B4-BE49-F238E27FC236}">
                <a16:creationId xmlns:a16="http://schemas.microsoft.com/office/drawing/2014/main" id="{FE5E74A7-1A4B-49C4-A402-A5840836B3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83369" y="5528046"/>
            <a:ext cx="2808600" cy="545525"/>
          </a:xfrm>
          <a:prstGeom prst="rect">
            <a:avLst/>
          </a:prstGeom>
        </p:spPr>
      </p:pic>
      <p:sp>
        <p:nvSpPr>
          <p:cNvPr id="15" name="文本框 32">
            <a:extLst>
              <a:ext uri="{FF2B5EF4-FFF2-40B4-BE49-F238E27FC236}">
                <a16:creationId xmlns:a16="http://schemas.microsoft.com/office/drawing/2014/main" id="{AEB592D8-6C49-43A8-9103-720F920EB7D7}"/>
              </a:ext>
            </a:extLst>
          </p:cNvPr>
          <p:cNvSpPr txBox="1"/>
          <p:nvPr/>
        </p:nvSpPr>
        <p:spPr>
          <a:xfrm>
            <a:off x="1391989" y="5645947"/>
            <a:ext cx="1038688" cy="369332"/>
          </a:xfrm>
          <a:prstGeom prst="rect">
            <a:avLst/>
          </a:prstGeom>
          <a:noFill/>
        </p:spPr>
        <p:txBody>
          <a:bodyPr wrap="square" rtlCol="0">
            <a:spAutoFit/>
          </a:bodyPr>
          <a:lstStyle/>
          <a:p>
            <a:r>
              <a:rPr lang="zh-CN" altLang="en-US" dirty="0"/>
              <a:t>注意</a:t>
            </a:r>
            <a:r>
              <a:rPr lang="en-US" altLang="zh-CN" dirty="0"/>
              <a:t>:</a:t>
            </a:r>
            <a:endParaRPr lang="zh-CN" altLang="en-US" dirty="0"/>
          </a:p>
        </p:txBody>
      </p:sp>
      <p:pic>
        <p:nvPicPr>
          <p:cNvPr id="16" name="Picture 15">
            <a:extLst>
              <a:ext uri="{FF2B5EF4-FFF2-40B4-BE49-F238E27FC236}">
                <a16:creationId xmlns:a16="http://schemas.microsoft.com/office/drawing/2014/main" id="{59FF14E2-CB2F-4849-A87E-4C9D587545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35777" y="2515417"/>
            <a:ext cx="5561979" cy="2833253"/>
          </a:xfrm>
          <a:prstGeom prst="rect">
            <a:avLst/>
          </a:prstGeom>
        </p:spPr>
      </p:pic>
    </p:spTree>
    <p:extLst>
      <p:ext uri="{BB962C8B-B14F-4D97-AF65-F5344CB8AC3E}">
        <p14:creationId xmlns:p14="http://schemas.microsoft.com/office/powerpoint/2010/main" val="421610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E601A-DB9D-49EA-9405-9AC461CD98D8}"/>
              </a:ext>
            </a:extLst>
          </p:cNvPr>
          <p:cNvSpPr>
            <a:spLocks noGrp="1"/>
          </p:cNvSpPr>
          <p:nvPr>
            <p:ph type="title"/>
          </p:nvPr>
        </p:nvSpPr>
        <p:spPr>
          <a:xfrm>
            <a:off x="838200" y="365125"/>
            <a:ext cx="10515600" cy="1325563"/>
          </a:xfrm>
        </p:spPr>
        <p:txBody>
          <a:bodyPr/>
          <a:lstStyle/>
          <a:p>
            <a:r>
              <a:rPr lang="zh-CN" altLang="en-US"/>
              <a:t>为何归一化如此有效？</a:t>
            </a:r>
            <a:endParaRPr lang="zh-CN" altLang="en-US" dirty="0"/>
          </a:p>
        </p:txBody>
      </p:sp>
      <p:pic>
        <p:nvPicPr>
          <p:cNvPr id="4" name="图片 3">
            <a:extLst>
              <a:ext uri="{FF2B5EF4-FFF2-40B4-BE49-F238E27FC236}">
                <a16:creationId xmlns:a16="http://schemas.microsoft.com/office/drawing/2014/main" id="{8C3C3A33-19D3-4F70-8437-247A2BC8784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73415" y="1690688"/>
            <a:ext cx="5552381" cy="4361905"/>
          </a:xfrm>
          <a:prstGeom prst="rect">
            <a:avLst/>
          </a:prstGeom>
        </p:spPr>
      </p:pic>
      <p:sp>
        <p:nvSpPr>
          <p:cNvPr id="5" name="文本框 4">
            <a:extLst>
              <a:ext uri="{FF2B5EF4-FFF2-40B4-BE49-F238E27FC236}">
                <a16:creationId xmlns:a16="http://schemas.microsoft.com/office/drawing/2014/main" id="{BFED064A-21AA-439F-9313-0217CFB478A0}"/>
              </a:ext>
            </a:extLst>
          </p:cNvPr>
          <p:cNvSpPr txBox="1"/>
          <p:nvPr/>
        </p:nvSpPr>
        <p:spPr>
          <a:xfrm>
            <a:off x="6945254" y="2215202"/>
            <a:ext cx="4518734" cy="3046988"/>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t>数据集：</a:t>
            </a:r>
            <a:r>
              <a:rPr lang="en-US" altLang="zh-CN" sz="2400" dirty="0"/>
              <a:t>MNIST</a:t>
            </a:r>
            <a:r>
              <a:rPr lang="zh-CN" altLang="en-US" sz="2400" dirty="0"/>
              <a:t>。</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zh-CN" altLang="en-US" sz="2400" dirty="0"/>
              <a:t>网络：</a:t>
            </a:r>
            <a:r>
              <a:rPr lang="en-US" altLang="zh-CN" sz="2400" dirty="0"/>
              <a:t>8</a:t>
            </a:r>
            <a:r>
              <a:rPr lang="zh-CN" altLang="en-US" sz="2400" dirty="0"/>
              <a:t>层卷积神经网络。</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zh-CN" altLang="en-US" sz="2400" dirty="0"/>
              <a:t>特征维度设置为</a:t>
            </a:r>
            <a:r>
              <a:rPr lang="en-US" altLang="zh-CN" sz="2400" dirty="0"/>
              <a:t>2</a:t>
            </a:r>
            <a:r>
              <a:rPr lang="zh-CN" altLang="en-US" sz="2400" dirty="0"/>
              <a:t>。</a:t>
            </a:r>
            <a:endParaRPr lang="en-US" altLang="zh-CN" sz="2400" dirty="0"/>
          </a:p>
          <a:p>
            <a:pPr marL="285750" indent="-285750">
              <a:buFont typeface="Arial" panose="020B0604020202020204" pitchFamily="34" charset="0"/>
              <a:buChar char="•"/>
            </a:pPr>
            <a:endParaRPr lang="en-US" altLang="zh-CN" sz="2400" dirty="0"/>
          </a:p>
          <a:p>
            <a:pPr marL="285750" indent="-285750">
              <a:buFont typeface="Arial" panose="020B0604020202020204" pitchFamily="34" charset="0"/>
              <a:buChar char="•"/>
            </a:pPr>
            <a:r>
              <a:rPr lang="zh-CN" altLang="en-US" sz="2400" dirty="0"/>
              <a:t>图上的每个点对应一个样本的特征。</a:t>
            </a:r>
          </a:p>
        </p:txBody>
      </p:sp>
      <p:sp>
        <p:nvSpPr>
          <p:cNvPr id="3" name="TextBox 2">
            <a:extLst>
              <a:ext uri="{FF2B5EF4-FFF2-40B4-BE49-F238E27FC236}">
                <a16:creationId xmlns:a16="http://schemas.microsoft.com/office/drawing/2014/main" id="{780E4A6E-1C0C-4B7B-B851-55F3C14D6976}"/>
              </a:ext>
            </a:extLst>
          </p:cNvPr>
          <p:cNvSpPr txBox="1"/>
          <p:nvPr/>
        </p:nvSpPr>
        <p:spPr>
          <a:xfrm>
            <a:off x="7746154" y="6505437"/>
            <a:ext cx="4518734" cy="400110"/>
          </a:xfrm>
          <a:prstGeom prst="rect">
            <a:avLst/>
          </a:prstGeom>
          <a:noFill/>
        </p:spPr>
        <p:txBody>
          <a:bodyPr wrap="square" rtlCol="0">
            <a:spAutoFit/>
          </a:bodyPr>
          <a:lstStyle/>
          <a:p>
            <a:r>
              <a:rPr lang="en-US" sz="1000" dirty="0"/>
              <a:t>Liu, </a:t>
            </a:r>
            <a:r>
              <a:rPr lang="en-US" sz="1000" dirty="0" err="1"/>
              <a:t>Weiyang</a:t>
            </a:r>
            <a:r>
              <a:rPr lang="en-US" sz="1000" dirty="0"/>
              <a:t>, </a:t>
            </a:r>
            <a:r>
              <a:rPr lang="en-US" sz="1000" dirty="0" err="1"/>
              <a:t>Yandong</a:t>
            </a:r>
            <a:r>
              <a:rPr lang="en-US" sz="1000" dirty="0"/>
              <a:t> Wen, </a:t>
            </a:r>
            <a:r>
              <a:rPr lang="en-US" sz="1000" dirty="0" err="1"/>
              <a:t>Zhiding</a:t>
            </a:r>
            <a:r>
              <a:rPr lang="en-US" sz="1000" dirty="0"/>
              <a:t> Yu, and Meng Yang. "Large-Margin </a:t>
            </a:r>
            <a:r>
              <a:rPr lang="en-US" sz="1000" dirty="0" err="1"/>
              <a:t>Softmax</a:t>
            </a:r>
            <a:r>
              <a:rPr lang="en-US" sz="1000" dirty="0"/>
              <a:t> Loss for Convolutional Neural Networks." In </a:t>
            </a:r>
            <a:r>
              <a:rPr lang="en-US" sz="1000" i="1" dirty="0"/>
              <a:t>ICML</a:t>
            </a:r>
            <a:r>
              <a:rPr lang="en-US" sz="1000" dirty="0"/>
              <a:t>, pp. 507-516. 2016.</a:t>
            </a:r>
          </a:p>
        </p:txBody>
      </p:sp>
    </p:spTree>
    <p:extLst>
      <p:ext uri="{BB962C8B-B14F-4D97-AF65-F5344CB8AC3E}">
        <p14:creationId xmlns:p14="http://schemas.microsoft.com/office/powerpoint/2010/main" val="224207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52B22-FD57-4574-9A4E-8F02E9F251A0}"/>
              </a:ext>
            </a:extLst>
          </p:cNvPr>
          <p:cNvSpPr>
            <a:spLocks noGrp="1"/>
          </p:cNvSpPr>
          <p:nvPr>
            <p:ph type="title"/>
          </p:nvPr>
        </p:nvSpPr>
        <p:spPr/>
        <p:txBody>
          <a:bodyPr/>
          <a:lstStyle/>
          <a:p>
            <a:r>
              <a:rPr lang="zh-CN" altLang="en-US" dirty="0"/>
              <a:t>角度是优秀的距离度量</a:t>
            </a:r>
          </a:p>
        </p:txBody>
      </p:sp>
      <p:pic>
        <p:nvPicPr>
          <p:cNvPr id="4" name="图片 3">
            <a:extLst>
              <a:ext uri="{FF2B5EF4-FFF2-40B4-BE49-F238E27FC236}">
                <a16:creationId xmlns:a16="http://schemas.microsoft.com/office/drawing/2014/main" id="{E466F34E-28E1-44E1-B9D3-296CA740A7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73415" y="1690688"/>
            <a:ext cx="4356572" cy="3422487"/>
          </a:xfrm>
          <a:prstGeom prst="rect">
            <a:avLst/>
          </a:prstGeom>
        </p:spPr>
      </p:pic>
      <p:pic>
        <p:nvPicPr>
          <p:cNvPr id="5" name="图片 4">
            <a:extLst>
              <a:ext uri="{FF2B5EF4-FFF2-40B4-BE49-F238E27FC236}">
                <a16:creationId xmlns:a16="http://schemas.microsoft.com/office/drawing/2014/main" id="{FD496373-371B-4D2A-B9E9-A9167CA853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78116" y="1690688"/>
            <a:ext cx="4525517" cy="3617090"/>
          </a:xfrm>
          <a:prstGeom prst="rect">
            <a:avLst/>
          </a:prstGeom>
        </p:spPr>
      </p:pic>
      <p:sp>
        <p:nvSpPr>
          <p:cNvPr id="6" name="文本框 5">
            <a:extLst>
              <a:ext uri="{FF2B5EF4-FFF2-40B4-BE49-F238E27FC236}">
                <a16:creationId xmlns:a16="http://schemas.microsoft.com/office/drawing/2014/main" id="{BC5D795A-B8B3-4EF6-B631-B9671C359126}"/>
              </a:ext>
            </a:extLst>
          </p:cNvPr>
          <p:cNvSpPr txBox="1"/>
          <p:nvPr/>
        </p:nvSpPr>
        <p:spPr>
          <a:xfrm>
            <a:off x="1897486" y="5318046"/>
            <a:ext cx="3119717" cy="523220"/>
          </a:xfrm>
          <a:prstGeom prst="rect">
            <a:avLst/>
          </a:prstGeom>
          <a:noFill/>
        </p:spPr>
        <p:txBody>
          <a:bodyPr wrap="square" rtlCol="0">
            <a:spAutoFit/>
          </a:bodyPr>
          <a:lstStyle/>
          <a:p>
            <a:pPr algn="ctr"/>
            <a:r>
              <a:rPr lang="zh-CN" altLang="en-US" sz="2800" dirty="0"/>
              <a:t>欧氏距离的反例</a:t>
            </a:r>
          </a:p>
        </p:txBody>
      </p:sp>
      <p:sp>
        <p:nvSpPr>
          <p:cNvPr id="7" name="文本框 6">
            <a:extLst>
              <a:ext uri="{FF2B5EF4-FFF2-40B4-BE49-F238E27FC236}">
                <a16:creationId xmlns:a16="http://schemas.microsoft.com/office/drawing/2014/main" id="{9C595EE0-F138-4665-A354-EE05E51E9C3D}"/>
              </a:ext>
            </a:extLst>
          </p:cNvPr>
          <p:cNvSpPr txBox="1"/>
          <p:nvPr/>
        </p:nvSpPr>
        <p:spPr>
          <a:xfrm>
            <a:off x="6581015" y="5307778"/>
            <a:ext cx="3119717" cy="523220"/>
          </a:xfrm>
          <a:prstGeom prst="rect">
            <a:avLst/>
          </a:prstGeom>
          <a:noFill/>
        </p:spPr>
        <p:txBody>
          <a:bodyPr wrap="square" rtlCol="0">
            <a:spAutoFit/>
          </a:bodyPr>
          <a:lstStyle/>
          <a:p>
            <a:pPr algn="ctr"/>
            <a:r>
              <a:rPr lang="zh-CN" altLang="en-US" sz="2800" dirty="0"/>
              <a:t>内积相似度的反例</a:t>
            </a:r>
          </a:p>
        </p:txBody>
      </p:sp>
    </p:spTree>
    <p:extLst>
      <p:ext uri="{BB962C8B-B14F-4D97-AF65-F5344CB8AC3E}">
        <p14:creationId xmlns:p14="http://schemas.microsoft.com/office/powerpoint/2010/main" val="217156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17B10-CCE5-4381-90A6-7F3765948D2D}"/>
              </a:ext>
            </a:extLst>
          </p:cNvPr>
          <p:cNvSpPr>
            <a:spLocks noGrp="1"/>
          </p:cNvSpPr>
          <p:nvPr>
            <p:ph type="title"/>
          </p:nvPr>
        </p:nvSpPr>
        <p:spPr/>
        <p:txBody>
          <a:bodyPr/>
          <a:lstStyle/>
          <a:p>
            <a:r>
              <a:rPr lang="zh-CN" altLang="en-US" dirty="0"/>
              <a:t>为什么特征分布呈放射型？</a:t>
            </a:r>
          </a:p>
        </p:txBody>
      </p:sp>
      <p:sp>
        <p:nvSpPr>
          <p:cNvPr id="4" name="内容占位符 2">
            <a:extLst>
              <a:ext uri="{FF2B5EF4-FFF2-40B4-BE49-F238E27FC236}">
                <a16:creationId xmlns:a16="http://schemas.microsoft.com/office/drawing/2014/main" id="{C7056398-DF7F-47AA-89D1-8676E968AB49}"/>
              </a:ext>
            </a:extLst>
          </p:cNvPr>
          <p:cNvSpPr>
            <a:spLocks noGrp="1"/>
          </p:cNvSpPr>
          <p:nvPr>
            <p:ph idx="1"/>
          </p:nvPr>
        </p:nvSpPr>
        <p:spPr>
          <a:xfrm>
            <a:off x="776056" y="1690687"/>
            <a:ext cx="10515600" cy="5040313"/>
          </a:xfrm>
        </p:spPr>
        <p:txBody>
          <a:bodyPr>
            <a:normAutofit lnSpcReduction="10000"/>
          </a:bodyPr>
          <a:lstStyle/>
          <a:p>
            <a:r>
              <a:rPr lang="en-US" altLang="zh-CN" dirty="0"/>
              <a:t>max</a:t>
            </a:r>
            <a:r>
              <a:rPr lang="zh-CN" altLang="en-US" dirty="0"/>
              <a:t>操作是尺度不变的：</a:t>
            </a:r>
            <a:endParaRPr lang="en-US" altLang="zh-CN" dirty="0"/>
          </a:p>
          <a:p>
            <a:endParaRPr lang="en-US" altLang="zh-CN" dirty="0"/>
          </a:p>
          <a:p>
            <a:endParaRPr lang="en-US" altLang="zh-CN" dirty="0"/>
          </a:p>
          <a:p>
            <a:r>
              <a:rPr lang="en-US" altLang="zh-CN" dirty="0" err="1"/>
              <a:t>Softmax</a:t>
            </a:r>
            <a:r>
              <a:rPr lang="zh-CN" altLang="en-US" dirty="0"/>
              <a:t>也有类似的特性：</a:t>
            </a:r>
            <a:endParaRPr lang="en-US" altLang="zh-CN" dirty="0"/>
          </a:p>
          <a:p>
            <a:endParaRPr lang="en-US" altLang="zh-CN" dirty="0"/>
          </a:p>
          <a:p>
            <a:endParaRPr lang="en-US" altLang="zh-CN" dirty="0"/>
          </a:p>
          <a:p>
            <a:endParaRPr lang="en-US" altLang="zh-CN" dirty="0"/>
          </a:p>
          <a:p>
            <a:endParaRPr lang="en-US" altLang="zh-CN" dirty="0"/>
          </a:p>
          <a:p>
            <a:r>
              <a:rPr lang="en-US" altLang="zh-CN" dirty="0" err="1"/>
              <a:t>Softmax</a:t>
            </a:r>
            <a:r>
              <a:rPr lang="zh-CN" altLang="en-US" dirty="0"/>
              <a:t>会倾向于将分类好的样本的</a:t>
            </a:r>
            <a:endParaRPr lang="en-US" altLang="zh-CN" dirty="0"/>
          </a:p>
          <a:p>
            <a:pPr marL="0" indent="0">
              <a:buNone/>
            </a:pPr>
            <a:r>
              <a:rPr lang="zh-CN" altLang="en-US" dirty="0"/>
              <a:t>  幅度拉长。</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7" name="图片 6">
            <a:extLst>
              <a:ext uri="{FF2B5EF4-FFF2-40B4-BE49-F238E27FC236}">
                <a16:creationId xmlns:a16="http://schemas.microsoft.com/office/drawing/2014/main" id="{D016BE16-875C-45C9-BBB2-0B79451B3F21}"/>
              </a:ext>
            </a:extLst>
          </p:cNvPr>
          <p:cNvPicPr>
            <a:picLocks noChangeAspect="1"/>
          </p:cNvPicPr>
          <p:nvPr/>
        </p:nvPicPr>
        <p:blipFill>
          <a:blip r:embed="rId3"/>
          <a:stretch>
            <a:fillRect/>
          </a:stretch>
        </p:blipFill>
        <p:spPr>
          <a:xfrm>
            <a:off x="6516709" y="1617620"/>
            <a:ext cx="5771713" cy="4324060"/>
          </a:xfrm>
          <a:prstGeom prst="rect">
            <a:avLst/>
          </a:prstGeom>
        </p:spPr>
      </p:pic>
      <p:sp>
        <p:nvSpPr>
          <p:cNvPr id="13" name="文本框 12">
            <a:extLst>
              <a:ext uri="{FF2B5EF4-FFF2-40B4-BE49-F238E27FC236}">
                <a16:creationId xmlns:a16="http://schemas.microsoft.com/office/drawing/2014/main" id="{60B85C41-1F80-4EB2-AF43-987271C4027A}"/>
              </a:ext>
            </a:extLst>
          </p:cNvPr>
          <p:cNvSpPr txBox="1"/>
          <p:nvPr/>
        </p:nvSpPr>
        <p:spPr>
          <a:xfrm>
            <a:off x="7349544" y="5881352"/>
            <a:ext cx="3842197" cy="369332"/>
          </a:xfrm>
          <a:prstGeom prst="rect">
            <a:avLst/>
          </a:prstGeom>
          <a:noFill/>
        </p:spPr>
        <p:txBody>
          <a:bodyPr wrap="square" rtlCol="0">
            <a:spAutoFit/>
          </a:bodyPr>
          <a:lstStyle/>
          <a:p>
            <a:r>
              <a:rPr lang="en-US" altLang="zh-CN" dirty="0" err="1"/>
              <a:t>Softmax</a:t>
            </a:r>
            <a:r>
              <a:rPr lang="zh-CN" altLang="en-US" dirty="0"/>
              <a:t>交叉熵损失函数的损失曲面</a:t>
            </a:r>
          </a:p>
        </p:txBody>
      </p:sp>
      <p:grpSp>
        <p:nvGrpSpPr>
          <p:cNvPr id="16" name="组合 15">
            <a:extLst>
              <a:ext uri="{FF2B5EF4-FFF2-40B4-BE49-F238E27FC236}">
                <a16:creationId xmlns:a16="http://schemas.microsoft.com/office/drawing/2014/main" id="{0CF64A04-B70F-4E86-AE43-A92B99663C9F}"/>
              </a:ext>
            </a:extLst>
          </p:cNvPr>
          <p:cNvGrpSpPr/>
          <p:nvPr/>
        </p:nvGrpSpPr>
        <p:grpSpPr>
          <a:xfrm>
            <a:off x="1080930" y="3723042"/>
            <a:ext cx="5632033" cy="1537183"/>
            <a:chOff x="531685" y="4022801"/>
            <a:chExt cx="6229396" cy="1700225"/>
          </a:xfrm>
        </p:grpSpPr>
        <p:pic>
          <p:nvPicPr>
            <p:cNvPr id="8" name="图片 7">
              <a:extLst>
                <a:ext uri="{FF2B5EF4-FFF2-40B4-BE49-F238E27FC236}">
                  <a16:creationId xmlns:a16="http://schemas.microsoft.com/office/drawing/2014/main" id="{483200DE-AC6E-4F92-BA33-52F6A03B238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1685" y="4022801"/>
              <a:ext cx="6229396" cy="538166"/>
            </a:xfrm>
            <a:prstGeom prst="rect">
              <a:avLst/>
            </a:prstGeom>
          </p:spPr>
        </p:pic>
        <p:pic>
          <p:nvPicPr>
            <p:cNvPr id="14" name="图片 13">
              <a:extLst>
                <a:ext uri="{FF2B5EF4-FFF2-40B4-BE49-F238E27FC236}">
                  <a16:creationId xmlns:a16="http://schemas.microsoft.com/office/drawing/2014/main" id="{FE1C0E55-79F7-4C80-82BD-422EB71D08E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1685" y="4560967"/>
              <a:ext cx="5848393" cy="585792"/>
            </a:xfrm>
            <a:prstGeom prst="rect">
              <a:avLst/>
            </a:prstGeom>
          </p:spPr>
        </p:pic>
        <p:pic>
          <p:nvPicPr>
            <p:cNvPr id="15" name="图片 14">
              <a:extLst>
                <a:ext uri="{FF2B5EF4-FFF2-40B4-BE49-F238E27FC236}">
                  <a16:creationId xmlns:a16="http://schemas.microsoft.com/office/drawing/2014/main" id="{D6F81871-111D-48E8-93E3-0D1E8D9F5FB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81210" y="5146759"/>
              <a:ext cx="4581558" cy="576267"/>
            </a:xfrm>
            <a:prstGeom prst="rect">
              <a:avLst/>
            </a:prstGeom>
          </p:spPr>
        </p:pic>
      </p:grpSp>
      <p:sp>
        <p:nvSpPr>
          <p:cNvPr id="3" name="文本框 2">
            <a:extLst>
              <a:ext uri="{FF2B5EF4-FFF2-40B4-BE49-F238E27FC236}">
                <a16:creationId xmlns:a16="http://schemas.microsoft.com/office/drawing/2014/main" id="{1CFA656B-FA90-4C8C-B456-F93B3C0ADD45}"/>
              </a:ext>
            </a:extLst>
          </p:cNvPr>
          <p:cNvSpPr txBox="1"/>
          <p:nvPr/>
        </p:nvSpPr>
        <p:spPr>
          <a:xfrm>
            <a:off x="2689025" y="5846592"/>
            <a:ext cx="2135526" cy="523220"/>
          </a:xfrm>
          <a:prstGeom prst="rect">
            <a:avLst/>
          </a:prstGeom>
          <a:noFill/>
        </p:spPr>
        <p:txBody>
          <a:bodyPr wrap="square" rtlCol="0">
            <a:spAutoFit/>
          </a:bodyPr>
          <a:lstStyle/>
          <a:p>
            <a:r>
              <a:rPr lang="zh-CN" altLang="en-US" sz="2800" dirty="0">
                <a:solidFill>
                  <a:srgbClr val="FF0000"/>
                </a:solidFill>
              </a:rPr>
              <a:t>必需如此吗？</a:t>
            </a:r>
          </a:p>
        </p:txBody>
      </p:sp>
      <p:pic>
        <p:nvPicPr>
          <p:cNvPr id="5" name="图片 4">
            <a:extLst>
              <a:ext uri="{FF2B5EF4-FFF2-40B4-BE49-F238E27FC236}">
                <a16:creationId xmlns:a16="http://schemas.microsoft.com/office/drawing/2014/main" id="{DD2CACEE-3AFC-4130-9C64-A1781BB6F1C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49246" y="2360224"/>
            <a:ext cx="5046754" cy="443503"/>
          </a:xfrm>
          <a:prstGeom prst="rect">
            <a:avLst/>
          </a:prstGeom>
        </p:spPr>
      </p:pic>
      <p:sp>
        <p:nvSpPr>
          <p:cNvPr id="6" name="TextBox 5">
            <a:extLst>
              <a:ext uri="{FF2B5EF4-FFF2-40B4-BE49-F238E27FC236}">
                <a16:creationId xmlns:a16="http://schemas.microsoft.com/office/drawing/2014/main" id="{61440DE3-9638-444B-9F94-28391CE40548}"/>
              </a:ext>
            </a:extLst>
          </p:cNvPr>
          <p:cNvSpPr txBox="1"/>
          <p:nvPr/>
        </p:nvSpPr>
        <p:spPr>
          <a:xfrm>
            <a:off x="10038522" y="6516239"/>
            <a:ext cx="2112065" cy="369332"/>
          </a:xfrm>
          <a:prstGeom prst="rect">
            <a:avLst/>
          </a:prstGeom>
          <a:noFill/>
        </p:spPr>
        <p:txBody>
          <a:bodyPr wrap="square" rtlCol="0">
            <a:spAutoFit/>
          </a:bodyPr>
          <a:lstStyle/>
          <a:p>
            <a:r>
              <a:rPr lang="zh-CN" altLang="en-US" dirty="0"/>
              <a:t>证明见论文第</a:t>
            </a:r>
            <a:r>
              <a:rPr lang="en-US" altLang="zh-CN" dirty="0"/>
              <a:t>42</a:t>
            </a:r>
            <a:r>
              <a:rPr lang="zh-CN" altLang="en-US" dirty="0"/>
              <a:t>页。</a:t>
            </a:r>
            <a:endParaRPr lang="en-US" dirty="0"/>
          </a:p>
        </p:txBody>
      </p:sp>
    </p:spTree>
    <p:extLst>
      <p:ext uri="{BB962C8B-B14F-4D97-AF65-F5344CB8AC3E}">
        <p14:creationId xmlns:p14="http://schemas.microsoft.com/office/powerpoint/2010/main" val="16617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5DB8DE-8CC3-449A-9F6E-0B558DA645DB}"/>
              </a:ext>
            </a:extLst>
          </p:cNvPr>
          <p:cNvSpPr>
            <a:spLocks noGrp="1"/>
          </p:cNvSpPr>
          <p:nvPr>
            <p:ph type="title"/>
          </p:nvPr>
        </p:nvSpPr>
        <p:spPr/>
        <p:txBody>
          <a:bodyPr/>
          <a:lstStyle/>
          <a:p>
            <a:r>
              <a:rPr lang="zh-CN" altLang="en-US" dirty="0"/>
              <a:t>偏置项</a:t>
            </a:r>
          </a:p>
        </p:txBody>
      </p:sp>
      <p:pic>
        <p:nvPicPr>
          <p:cNvPr id="4" name="图片 3">
            <a:extLst>
              <a:ext uri="{FF2B5EF4-FFF2-40B4-BE49-F238E27FC236}">
                <a16:creationId xmlns:a16="http://schemas.microsoft.com/office/drawing/2014/main" id="{15B0BA57-91E8-4E90-81A8-7ECBF857250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200" y="1616899"/>
            <a:ext cx="9157754" cy="3892608"/>
          </a:xfrm>
          <a:prstGeom prst="rect">
            <a:avLst/>
          </a:prstGeom>
        </p:spPr>
      </p:pic>
      <p:sp>
        <p:nvSpPr>
          <p:cNvPr id="5" name="文本框 4">
            <a:extLst>
              <a:ext uri="{FF2B5EF4-FFF2-40B4-BE49-F238E27FC236}">
                <a16:creationId xmlns:a16="http://schemas.microsoft.com/office/drawing/2014/main" id="{C8AB9C1B-E650-4D14-8609-735F48E4BD1E}"/>
              </a:ext>
            </a:extLst>
          </p:cNvPr>
          <p:cNvSpPr txBox="1"/>
          <p:nvPr/>
        </p:nvSpPr>
        <p:spPr>
          <a:xfrm>
            <a:off x="1052848" y="5709634"/>
            <a:ext cx="8408831" cy="584775"/>
          </a:xfrm>
          <a:prstGeom prst="rect">
            <a:avLst/>
          </a:prstGeom>
          <a:noFill/>
        </p:spPr>
        <p:txBody>
          <a:bodyPr wrap="square" rtlCol="0">
            <a:spAutoFit/>
          </a:bodyPr>
          <a:lstStyle/>
          <a:p>
            <a:r>
              <a:rPr lang="en-US" altLang="zh-CN" sz="3200" dirty="0" err="1"/>
              <a:t>Softmax</a:t>
            </a:r>
            <a:r>
              <a:rPr lang="zh-CN" altLang="en-US" sz="3200" dirty="0"/>
              <a:t>前的内积层</a:t>
            </a:r>
            <a:r>
              <a:rPr lang="zh-CN" altLang="en-US" sz="3200" dirty="0">
                <a:solidFill>
                  <a:srgbClr val="FF0000"/>
                </a:solidFill>
              </a:rPr>
              <a:t>不可以</a:t>
            </a:r>
            <a:r>
              <a:rPr lang="zh-CN" altLang="en-US" sz="3200" dirty="0"/>
              <a:t>添加偏置项。</a:t>
            </a:r>
          </a:p>
        </p:txBody>
      </p:sp>
    </p:spTree>
    <p:extLst>
      <p:ext uri="{BB962C8B-B14F-4D97-AF65-F5344CB8AC3E}">
        <p14:creationId xmlns:p14="http://schemas.microsoft.com/office/powerpoint/2010/main" val="4004597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46B525-08AC-427A-9D0F-45360DEC4F7A}"/>
              </a:ext>
            </a:extLst>
          </p:cNvPr>
          <p:cNvSpPr>
            <a:spLocks noGrp="1"/>
          </p:cNvSpPr>
          <p:nvPr>
            <p:ph type="title"/>
          </p:nvPr>
        </p:nvSpPr>
        <p:spPr/>
        <p:txBody>
          <a:bodyPr/>
          <a:lstStyle/>
          <a:p>
            <a:r>
              <a:rPr lang="zh-CN" altLang="en-US" dirty="0"/>
              <a:t>优化余弦相似度</a:t>
            </a:r>
          </a:p>
        </p:txBody>
      </p:sp>
      <p:sp>
        <p:nvSpPr>
          <p:cNvPr id="4" name="内容占位符 2">
            <a:extLst>
              <a:ext uri="{FF2B5EF4-FFF2-40B4-BE49-F238E27FC236}">
                <a16:creationId xmlns:a16="http://schemas.microsoft.com/office/drawing/2014/main" id="{F3CB0EEC-0E32-4A07-83B0-67EDF4A645CE}"/>
              </a:ext>
            </a:extLst>
          </p:cNvPr>
          <p:cNvSpPr>
            <a:spLocks noGrp="1"/>
          </p:cNvSpPr>
          <p:nvPr>
            <p:ph idx="1"/>
          </p:nvPr>
        </p:nvSpPr>
        <p:spPr>
          <a:xfrm>
            <a:off x="838200" y="1825625"/>
            <a:ext cx="10515600" cy="4351338"/>
          </a:xfrm>
        </p:spPr>
        <p:txBody>
          <a:bodyPr/>
          <a:lstStyle/>
          <a:p>
            <a:r>
              <a:rPr lang="zh-CN" altLang="en-US" dirty="0"/>
              <a:t>内积</a:t>
            </a:r>
            <a:r>
              <a:rPr lang="en-US" altLang="zh-CN" dirty="0"/>
              <a:t>: </a:t>
            </a:r>
          </a:p>
          <a:p>
            <a:endParaRPr lang="en-US" altLang="zh-CN" dirty="0"/>
          </a:p>
          <a:p>
            <a:r>
              <a:rPr lang="zh-CN" altLang="en-US" dirty="0"/>
              <a:t>余弦</a:t>
            </a:r>
            <a:r>
              <a:rPr lang="en-US" altLang="zh-CN" dirty="0"/>
              <a:t>:</a:t>
            </a:r>
          </a:p>
          <a:p>
            <a:endParaRPr lang="en-US" altLang="zh-CN" dirty="0"/>
          </a:p>
          <a:p>
            <a:r>
              <a:rPr lang="zh-CN" altLang="en-US" dirty="0"/>
              <a:t>归一化层</a:t>
            </a:r>
            <a:r>
              <a:rPr lang="en-US" altLang="zh-CN" dirty="0"/>
              <a:t>:</a:t>
            </a:r>
          </a:p>
          <a:p>
            <a:endParaRPr lang="en-US" altLang="zh-CN" dirty="0"/>
          </a:p>
          <a:p>
            <a:endParaRPr lang="en-US" altLang="zh-CN" dirty="0"/>
          </a:p>
          <a:p>
            <a:r>
              <a:rPr lang="zh-CN" altLang="en-US" dirty="0"/>
              <a:t>归一化层梯度</a:t>
            </a:r>
            <a:r>
              <a:rPr lang="en-US" altLang="zh-CN" dirty="0"/>
              <a:t>: </a:t>
            </a:r>
            <a:endParaRPr lang="zh-CN" altLang="en-US" dirty="0"/>
          </a:p>
        </p:txBody>
      </p:sp>
      <p:pic>
        <p:nvPicPr>
          <p:cNvPr id="5" name="Picture 2" descr="https://latex.codecogs.com/gif.latex?%5CLARGE%20%5Clangle%20%5Cmathbf%7BW%7D_i%2C%5Cmathbf%7Bf%7D%5Crangle">
            <a:extLst>
              <a:ext uri="{FF2B5EF4-FFF2-40B4-BE49-F238E27FC236}">
                <a16:creationId xmlns:a16="http://schemas.microsoft.com/office/drawing/2014/main" id="{EA9BFDA5-21FE-4CDC-9308-9D5E685A2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541" y="1939192"/>
            <a:ext cx="866775" cy="30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atex.codecogs.com/gif.latex?%5CLARGE%20%5Clangle%20%5Cfrac%7B%5Cmathbf%7BW%7D_i%7D%7B%5C%7C%5Cmathbf%7BW%7D_i%5C%7C%7D%2C%5Cfrac%7B%5Cmathbf%7Bf%7D%7D%7B%5C%7C%5Cmathbf%7Bf%7D%5C%7C%7D%5Crangle">
            <a:extLst>
              <a:ext uri="{FF2B5EF4-FFF2-40B4-BE49-F238E27FC236}">
                <a16:creationId xmlns:a16="http://schemas.microsoft.com/office/drawing/2014/main" id="{9ED98365-31BA-4C84-8BE3-A2FFA027D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541" y="2733675"/>
            <a:ext cx="1543050" cy="69532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7465EEAF-7C02-4A7A-AA53-905E994461C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87319" y="1690688"/>
            <a:ext cx="3918342" cy="4442845"/>
          </a:xfrm>
          <a:prstGeom prst="rect">
            <a:avLst/>
          </a:prstGeom>
        </p:spPr>
      </p:pic>
      <p:pic>
        <p:nvPicPr>
          <p:cNvPr id="3" name="图片 2">
            <a:extLst>
              <a:ext uri="{FF2B5EF4-FFF2-40B4-BE49-F238E27FC236}">
                <a16:creationId xmlns:a16="http://schemas.microsoft.com/office/drawing/2014/main" id="{E9D6CB71-0D7A-444F-9A6E-3379BAD834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73404" y="3638724"/>
            <a:ext cx="3871941" cy="1090620"/>
          </a:xfrm>
          <a:prstGeom prst="rect">
            <a:avLst/>
          </a:prstGeom>
        </p:spPr>
      </p:pic>
      <p:pic>
        <p:nvPicPr>
          <p:cNvPr id="10" name="图片 9">
            <a:extLst>
              <a:ext uri="{FF2B5EF4-FFF2-40B4-BE49-F238E27FC236}">
                <a16:creationId xmlns:a16="http://schemas.microsoft.com/office/drawing/2014/main" id="{C2E20B05-FDA4-41C8-A981-7407C25FCDE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43018" y="5079103"/>
            <a:ext cx="3543326" cy="1214446"/>
          </a:xfrm>
          <a:prstGeom prst="rect">
            <a:avLst/>
          </a:prstGeom>
        </p:spPr>
      </p:pic>
    </p:spTree>
    <p:extLst>
      <p:ext uri="{BB962C8B-B14F-4D97-AF65-F5344CB8AC3E}">
        <p14:creationId xmlns:p14="http://schemas.microsoft.com/office/powerpoint/2010/main" val="169541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D7B390-6AA1-4720-9247-CDC3210CC501}"/>
              </a:ext>
            </a:extLst>
          </p:cNvPr>
          <p:cNvSpPr>
            <a:spLocks noGrp="1"/>
          </p:cNvSpPr>
          <p:nvPr>
            <p:ph type="title"/>
          </p:nvPr>
        </p:nvSpPr>
        <p:spPr/>
        <p:txBody>
          <a:bodyPr/>
          <a:lstStyle/>
          <a:p>
            <a:r>
              <a:rPr lang="zh-CN" altLang="en-US" dirty="0"/>
              <a:t>并没有这么简单</a:t>
            </a:r>
          </a:p>
        </p:txBody>
      </p:sp>
      <p:sp>
        <p:nvSpPr>
          <p:cNvPr id="3" name="内容占位符 2">
            <a:extLst>
              <a:ext uri="{FF2B5EF4-FFF2-40B4-BE49-F238E27FC236}">
                <a16:creationId xmlns:a16="http://schemas.microsoft.com/office/drawing/2014/main" id="{3A1EC509-EE3B-4DD7-8A8D-849195645830}"/>
              </a:ext>
            </a:extLst>
          </p:cNvPr>
          <p:cNvSpPr>
            <a:spLocks noGrp="1"/>
          </p:cNvSpPr>
          <p:nvPr>
            <p:ph idx="1"/>
          </p:nvPr>
        </p:nvSpPr>
        <p:spPr/>
        <p:txBody>
          <a:bodyPr/>
          <a:lstStyle/>
          <a:p>
            <a:r>
              <a:rPr lang="zh-CN" altLang="en-US" dirty="0"/>
              <a:t>在使用余弦相似度替换掉内积相似度后，网络发生了不收敛现象。</a:t>
            </a:r>
            <a:endParaRPr lang="en-US" altLang="zh-CN" dirty="0"/>
          </a:p>
          <a:p>
            <a:r>
              <a:rPr lang="zh-CN" altLang="en-US" dirty="0"/>
              <a:t>原因：归一化后值域范围被限制在</a:t>
            </a:r>
            <a:r>
              <a:rPr lang="en-US" altLang="zh-CN" dirty="0"/>
              <a:t>[-1,1]</a:t>
            </a:r>
            <a:r>
              <a:rPr lang="zh-CN" altLang="en-US" dirty="0"/>
              <a:t>以内。</a:t>
            </a:r>
            <a:endParaRPr lang="en-US" altLang="zh-CN" dirty="0"/>
          </a:p>
          <a:p>
            <a:r>
              <a:rPr lang="zh-CN" altLang="en-US" dirty="0"/>
              <a:t>一个极端情况：</a:t>
            </a:r>
            <a:endParaRPr lang="en-US" altLang="zh-CN" dirty="0"/>
          </a:p>
          <a:p>
            <a:endParaRPr lang="zh-CN" altLang="en-US" dirty="0"/>
          </a:p>
        </p:txBody>
      </p:sp>
      <p:sp>
        <p:nvSpPr>
          <p:cNvPr id="4" name="椭圆 3">
            <a:extLst>
              <a:ext uri="{FF2B5EF4-FFF2-40B4-BE49-F238E27FC236}">
                <a16:creationId xmlns:a16="http://schemas.microsoft.com/office/drawing/2014/main" id="{93DDB15E-D7CB-415C-AEBD-C699D4B9A2A9}"/>
              </a:ext>
            </a:extLst>
          </p:cNvPr>
          <p:cNvSpPr/>
          <p:nvPr/>
        </p:nvSpPr>
        <p:spPr>
          <a:xfrm>
            <a:off x="1985200" y="3887729"/>
            <a:ext cx="2752078" cy="27520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B882FA78-D2CD-47DF-9EB2-5BC85D58D2D9}"/>
              </a:ext>
            </a:extLst>
          </p:cNvPr>
          <p:cNvSpPr/>
          <p:nvPr/>
        </p:nvSpPr>
        <p:spPr>
          <a:xfrm>
            <a:off x="4657379" y="5183869"/>
            <a:ext cx="159798" cy="1597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C630A001-BD1C-4EB3-B8A6-680E8B9EBFD2}"/>
              </a:ext>
            </a:extLst>
          </p:cNvPr>
          <p:cNvSpPr/>
          <p:nvPr/>
        </p:nvSpPr>
        <p:spPr>
          <a:xfrm>
            <a:off x="1905301" y="5183869"/>
            <a:ext cx="159798" cy="1597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92E8FCC-A6B6-450D-B7A4-834A10720AF0}"/>
              </a:ext>
            </a:extLst>
          </p:cNvPr>
          <p:cNvSpPr txBox="1"/>
          <p:nvPr/>
        </p:nvSpPr>
        <p:spPr>
          <a:xfrm>
            <a:off x="4883389" y="5079102"/>
            <a:ext cx="1091953" cy="369332"/>
          </a:xfrm>
          <a:prstGeom prst="rect">
            <a:avLst/>
          </a:prstGeom>
          <a:noFill/>
        </p:spPr>
        <p:txBody>
          <a:bodyPr wrap="square" rtlCol="0">
            <a:spAutoFit/>
          </a:bodyPr>
          <a:lstStyle/>
          <a:p>
            <a:r>
              <a:rPr lang="en-US" altLang="zh-CN" dirty="0"/>
              <a:t>1</a:t>
            </a:r>
            <a:r>
              <a:rPr lang="zh-CN" altLang="en-US" dirty="0"/>
              <a:t>类</a:t>
            </a:r>
          </a:p>
        </p:txBody>
      </p:sp>
      <p:sp>
        <p:nvSpPr>
          <p:cNvPr id="8" name="文本框 7">
            <a:extLst>
              <a:ext uri="{FF2B5EF4-FFF2-40B4-BE49-F238E27FC236}">
                <a16:creationId xmlns:a16="http://schemas.microsoft.com/office/drawing/2014/main" id="{B841459F-08D2-4D55-92A9-82C2CDF232A5}"/>
              </a:ext>
            </a:extLst>
          </p:cNvPr>
          <p:cNvSpPr txBox="1"/>
          <p:nvPr/>
        </p:nvSpPr>
        <p:spPr>
          <a:xfrm>
            <a:off x="676484" y="5079102"/>
            <a:ext cx="1388615" cy="369332"/>
          </a:xfrm>
          <a:prstGeom prst="rect">
            <a:avLst/>
          </a:prstGeom>
          <a:noFill/>
        </p:spPr>
        <p:txBody>
          <a:bodyPr wrap="square" rtlCol="0">
            <a:spAutoFit/>
          </a:bodyPr>
          <a:lstStyle/>
          <a:p>
            <a:pPr algn="ctr"/>
            <a:r>
              <a:rPr lang="en-US" altLang="zh-CN" dirty="0"/>
              <a:t>9999</a:t>
            </a:r>
            <a:r>
              <a:rPr lang="zh-CN" altLang="en-US" dirty="0"/>
              <a:t>类</a:t>
            </a:r>
          </a:p>
        </p:txBody>
      </p:sp>
      <p:sp>
        <p:nvSpPr>
          <p:cNvPr id="9" name="文本框 8">
            <a:extLst>
              <a:ext uri="{FF2B5EF4-FFF2-40B4-BE49-F238E27FC236}">
                <a16:creationId xmlns:a16="http://schemas.microsoft.com/office/drawing/2014/main" id="{50315595-4328-4849-A7C2-F295600A06A2}"/>
              </a:ext>
            </a:extLst>
          </p:cNvPr>
          <p:cNvSpPr txBox="1"/>
          <p:nvPr/>
        </p:nvSpPr>
        <p:spPr>
          <a:xfrm>
            <a:off x="6239652" y="4091126"/>
            <a:ext cx="4210975" cy="541538"/>
          </a:xfrm>
          <a:prstGeom prst="rect">
            <a:avLst/>
          </a:prstGeom>
          <a:noFill/>
        </p:spPr>
        <p:txBody>
          <a:bodyPr wrap="square" rtlCol="0">
            <a:spAutoFit/>
          </a:bodyPr>
          <a:lstStyle/>
          <a:p>
            <a:endParaRPr lang="zh-CN" altLang="en-US" dirty="0"/>
          </a:p>
        </p:txBody>
      </p:sp>
      <p:sp>
        <p:nvSpPr>
          <p:cNvPr id="12" name="文本框 11">
            <a:extLst>
              <a:ext uri="{FF2B5EF4-FFF2-40B4-BE49-F238E27FC236}">
                <a16:creationId xmlns:a16="http://schemas.microsoft.com/office/drawing/2014/main" id="{DFCDA5C2-A755-4937-B78C-C4CDB88205A9}"/>
              </a:ext>
            </a:extLst>
          </p:cNvPr>
          <p:cNvSpPr txBox="1"/>
          <p:nvPr/>
        </p:nvSpPr>
        <p:spPr>
          <a:xfrm>
            <a:off x="5821613" y="4806131"/>
            <a:ext cx="6993459" cy="461665"/>
          </a:xfrm>
          <a:prstGeom prst="rect">
            <a:avLst/>
          </a:prstGeom>
          <a:noFill/>
        </p:spPr>
        <p:txBody>
          <a:bodyPr wrap="square" rtlCol="0">
            <a:spAutoFit/>
          </a:bodyPr>
          <a:lstStyle/>
          <a:p>
            <a:r>
              <a:rPr lang="en-US" altLang="zh-CN" sz="2400" dirty="0" err="1"/>
              <a:t>Softmax</a:t>
            </a:r>
            <a:r>
              <a:rPr lang="zh-CN" altLang="en-US" sz="2400" dirty="0"/>
              <a:t>关于分数的梯度</a:t>
            </a:r>
            <a:r>
              <a:rPr lang="en-US" altLang="zh-CN" sz="2400" dirty="0"/>
              <a:t>:  </a:t>
            </a:r>
            <a:endParaRPr lang="zh-CN" altLang="en-US" sz="2400" dirty="0"/>
          </a:p>
        </p:txBody>
      </p:sp>
      <p:sp>
        <p:nvSpPr>
          <p:cNvPr id="14" name="文本框 13">
            <a:extLst>
              <a:ext uri="{FF2B5EF4-FFF2-40B4-BE49-F238E27FC236}">
                <a16:creationId xmlns:a16="http://schemas.microsoft.com/office/drawing/2014/main" id="{35BC8C48-21E9-4B9C-AF9A-B9BA5F5CDBE5}"/>
              </a:ext>
            </a:extLst>
          </p:cNvPr>
          <p:cNvSpPr txBox="1"/>
          <p:nvPr/>
        </p:nvSpPr>
        <p:spPr>
          <a:xfrm>
            <a:off x="5821613" y="5967309"/>
            <a:ext cx="5723306" cy="461665"/>
          </a:xfrm>
          <a:prstGeom prst="rect">
            <a:avLst/>
          </a:prstGeom>
          <a:noFill/>
        </p:spPr>
        <p:txBody>
          <a:bodyPr wrap="square" rtlCol="0">
            <a:spAutoFit/>
          </a:bodyPr>
          <a:lstStyle/>
          <a:p>
            <a:r>
              <a:rPr lang="zh-CN" altLang="en-US" sz="2400" dirty="0"/>
              <a:t>难以收敛，损失从</a:t>
            </a:r>
            <a:r>
              <a:rPr lang="en-US" altLang="zh-CN" sz="2400" dirty="0"/>
              <a:t>~9.2</a:t>
            </a:r>
            <a:r>
              <a:rPr lang="zh-CN" altLang="en-US" sz="2400" dirty="0"/>
              <a:t>只能下降至</a:t>
            </a:r>
            <a:r>
              <a:rPr lang="en-US" altLang="zh-CN" sz="2400" dirty="0"/>
              <a:t>~8.5</a:t>
            </a:r>
            <a:r>
              <a:rPr lang="zh-CN" altLang="en-US" sz="2400" dirty="0"/>
              <a:t>。</a:t>
            </a:r>
          </a:p>
        </p:txBody>
      </p:sp>
      <p:sp>
        <p:nvSpPr>
          <p:cNvPr id="15" name="文本框 14">
            <a:extLst>
              <a:ext uri="{FF2B5EF4-FFF2-40B4-BE49-F238E27FC236}">
                <a16:creationId xmlns:a16="http://schemas.microsoft.com/office/drawing/2014/main" id="{4CD05B0F-65D2-420B-8B68-F830D5B0B376}"/>
              </a:ext>
            </a:extLst>
          </p:cNvPr>
          <p:cNvSpPr txBox="1"/>
          <p:nvPr/>
        </p:nvSpPr>
        <p:spPr>
          <a:xfrm>
            <a:off x="5821613" y="5400572"/>
            <a:ext cx="6050003" cy="461665"/>
          </a:xfrm>
          <a:prstGeom prst="rect">
            <a:avLst/>
          </a:prstGeom>
          <a:noFill/>
        </p:spPr>
        <p:txBody>
          <a:bodyPr wrap="square" rtlCol="0">
            <a:spAutoFit/>
          </a:bodyPr>
          <a:lstStyle/>
          <a:p>
            <a:r>
              <a:rPr lang="zh-CN" altLang="en-US" sz="2400" dirty="0"/>
              <a:t>简单样本获得了与困难样本相近的梯度。</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43F84CAA-98CF-4780-815E-1A1355084F1E}"/>
                  </a:ext>
                </a:extLst>
              </p14:cNvPr>
              <p14:cNvContentPartPr/>
              <p14:nvPr/>
            </p14:nvContentPartPr>
            <p14:xfrm>
              <a:off x="11863205" y="2132945"/>
              <a:ext cx="6120" cy="14040"/>
            </p14:xfrm>
          </p:contentPart>
        </mc:Choice>
        <mc:Fallback xmlns="">
          <p:pic>
            <p:nvPicPr>
              <p:cNvPr id="10" name="Ink 9">
                <a:extLst>
                  <a:ext uri="{FF2B5EF4-FFF2-40B4-BE49-F238E27FC236}">
                    <a16:creationId xmlns:a16="http://schemas.microsoft.com/office/drawing/2014/main" id="{43F84CAA-98CF-4780-815E-1A1355084F1E}"/>
                  </a:ext>
                </a:extLst>
              </p:cNvPr>
              <p:cNvPicPr/>
              <p:nvPr/>
            </p:nvPicPr>
            <p:blipFill>
              <a:blip r:embed="rId4"/>
              <a:stretch>
                <a:fillRect/>
              </a:stretch>
            </p:blipFill>
            <p:spPr>
              <a:xfrm>
                <a:off x="11854205" y="2124305"/>
                <a:ext cx="23760" cy="31680"/>
              </a:xfrm>
              <a:prstGeom prst="rect">
                <a:avLst/>
              </a:prstGeom>
            </p:spPr>
          </p:pic>
        </mc:Fallback>
      </mc:AlternateContent>
      <p:pic>
        <p:nvPicPr>
          <p:cNvPr id="13" name="Picture 12">
            <a:extLst>
              <a:ext uri="{FF2B5EF4-FFF2-40B4-BE49-F238E27FC236}">
                <a16:creationId xmlns:a16="http://schemas.microsoft.com/office/drawing/2014/main" id="{E40F93DE-F036-4743-974B-C0443B59DC4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76159" y="3800625"/>
            <a:ext cx="5137960" cy="945125"/>
          </a:xfrm>
          <a:prstGeom prst="rect">
            <a:avLst/>
          </a:prstGeom>
        </p:spPr>
      </p:pic>
      <p:pic>
        <p:nvPicPr>
          <p:cNvPr id="18" name="Picture 17">
            <a:extLst>
              <a:ext uri="{FF2B5EF4-FFF2-40B4-BE49-F238E27FC236}">
                <a16:creationId xmlns:a16="http://schemas.microsoft.com/office/drawing/2014/main" id="{86FEE8E1-D9D8-4D29-9C5B-5568B6CC969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251254" y="4813219"/>
            <a:ext cx="1130168" cy="565084"/>
          </a:xfrm>
          <a:prstGeom prst="rect">
            <a:avLst/>
          </a:prstGeom>
        </p:spPr>
      </p:pic>
    </p:spTree>
    <p:extLst>
      <p:ext uri="{BB962C8B-B14F-4D97-AF65-F5344CB8AC3E}">
        <p14:creationId xmlns:p14="http://schemas.microsoft.com/office/powerpoint/2010/main" val="188674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30CD24-E985-405D-A34D-F0132A887845}"/>
              </a:ext>
            </a:extLst>
          </p:cNvPr>
          <p:cNvSpPr>
            <a:spLocks noGrp="1"/>
          </p:cNvSpPr>
          <p:nvPr>
            <p:ph type="title"/>
          </p:nvPr>
        </p:nvSpPr>
        <p:spPr/>
        <p:txBody>
          <a:bodyPr/>
          <a:lstStyle/>
          <a:p>
            <a:r>
              <a:rPr lang="zh-CN" altLang="en-US" dirty="0"/>
              <a:t>正式的数学描述</a:t>
            </a:r>
          </a:p>
        </p:txBody>
      </p:sp>
      <p:sp>
        <p:nvSpPr>
          <p:cNvPr id="3" name="内容占位符 2">
            <a:extLst>
              <a:ext uri="{FF2B5EF4-FFF2-40B4-BE49-F238E27FC236}">
                <a16:creationId xmlns:a16="http://schemas.microsoft.com/office/drawing/2014/main" id="{764A4F48-072C-4B97-93C7-A80203990403}"/>
              </a:ext>
            </a:extLst>
          </p:cNvPr>
          <p:cNvSpPr>
            <a:spLocks noGrp="1"/>
          </p:cNvSpPr>
          <p:nvPr>
            <p:ph idx="1"/>
          </p:nvPr>
        </p:nvSpPr>
        <p:spPr>
          <a:xfrm>
            <a:off x="838200" y="4154311"/>
            <a:ext cx="10515600" cy="2338564"/>
          </a:xfrm>
        </p:spPr>
        <p:txBody>
          <a:bodyPr/>
          <a:lstStyle/>
          <a:p>
            <a:r>
              <a:rPr lang="zh-CN" altLang="en-US" dirty="0"/>
              <a:t>在           条件下，该下界为</a:t>
            </a:r>
            <a:r>
              <a:rPr lang="en-US" altLang="zh-CN" dirty="0"/>
              <a:t>8.27</a:t>
            </a:r>
            <a:r>
              <a:rPr lang="zh-CN" altLang="en-US" dirty="0"/>
              <a:t>，非常接近实际值</a:t>
            </a:r>
            <a:r>
              <a:rPr lang="en-US" altLang="zh-CN" dirty="0"/>
              <a:t>8.5</a:t>
            </a:r>
            <a:r>
              <a:rPr lang="zh-CN" altLang="en-US" dirty="0"/>
              <a:t>。说明这是一个非常紧的下界。</a:t>
            </a:r>
            <a:endParaRPr lang="en-US" altLang="zh-CN" dirty="0"/>
          </a:p>
          <a:p>
            <a:r>
              <a:rPr lang="zh-CN" altLang="en-US" dirty="0"/>
              <a:t>通过调整归一化后的值域范围，</a:t>
            </a:r>
            <a:r>
              <a:rPr lang="en-US" altLang="zh-CN" dirty="0" err="1"/>
              <a:t>Softmax</a:t>
            </a:r>
            <a:r>
              <a:rPr lang="zh-CN" altLang="en-US" dirty="0"/>
              <a:t>损失才能够继续下降。</a:t>
            </a:r>
            <a:endParaRPr lang="en-US" altLang="zh-CN" dirty="0"/>
          </a:p>
          <a:p>
            <a:endParaRPr lang="zh-CN" altLang="en-US" dirty="0"/>
          </a:p>
        </p:txBody>
      </p:sp>
      <p:pic>
        <p:nvPicPr>
          <p:cNvPr id="4" name="图片 3">
            <a:extLst>
              <a:ext uri="{FF2B5EF4-FFF2-40B4-BE49-F238E27FC236}">
                <a16:creationId xmlns:a16="http://schemas.microsoft.com/office/drawing/2014/main" id="{689EA459-1118-4EC5-9425-839B7F3D5A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3778" y="1825625"/>
            <a:ext cx="10724444" cy="1956250"/>
          </a:xfrm>
          <a:prstGeom prst="rect">
            <a:avLst/>
          </a:prstGeom>
        </p:spPr>
      </p:pic>
      <p:pic>
        <p:nvPicPr>
          <p:cNvPr id="5" name="图片 4">
            <a:extLst>
              <a:ext uri="{FF2B5EF4-FFF2-40B4-BE49-F238E27FC236}">
                <a16:creationId xmlns:a16="http://schemas.microsoft.com/office/drawing/2014/main" id="{7C742B36-FC1B-4792-9B9A-EFC367D46D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7215" y="4154311"/>
            <a:ext cx="1095238" cy="409524"/>
          </a:xfrm>
          <a:prstGeom prst="rect">
            <a:avLst/>
          </a:prstGeom>
        </p:spPr>
      </p:pic>
      <p:sp>
        <p:nvSpPr>
          <p:cNvPr id="6" name="文本框 5">
            <a:extLst>
              <a:ext uri="{FF2B5EF4-FFF2-40B4-BE49-F238E27FC236}">
                <a16:creationId xmlns:a16="http://schemas.microsoft.com/office/drawing/2014/main" id="{DEF66CDE-12D5-4656-BA51-621A2A8974A6}"/>
              </a:ext>
            </a:extLst>
          </p:cNvPr>
          <p:cNvSpPr txBox="1"/>
          <p:nvPr/>
        </p:nvSpPr>
        <p:spPr>
          <a:xfrm>
            <a:off x="9893300" y="6479143"/>
            <a:ext cx="2489200" cy="369332"/>
          </a:xfrm>
          <a:prstGeom prst="rect">
            <a:avLst/>
          </a:prstGeom>
          <a:noFill/>
        </p:spPr>
        <p:txBody>
          <a:bodyPr wrap="square" rtlCol="0">
            <a:spAutoFit/>
          </a:bodyPr>
          <a:lstStyle/>
          <a:p>
            <a:r>
              <a:rPr lang="zh-CN" altLang="en-US" dirty="0"/>
              <a:t>证明在论文</a:t>
            </a:r>
            <a:r>
              <a:rPr lang="en-US" altLang="zh-CN" dirty="0"/>
              <a:t>47-49</a:t>
            </a:r>
            <a:r>
              <a:rPr lang="zh-CN" altLang="en-US" dirty="0"/>
              <a:t>页。</a:t>
            </a:r>
          </a:p>
        </p:txBody>
      </p:sp>
    </p:spTree>
    <p:extLst>
      <p:ext uri="{BB962C8B-B14F-4D97-AF65-F5344CB8AC3E}">
        <p14:creationId xmlns:p14="http://schemas.microsoft.com/office/powerpoint/2010/main" val="263542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3A55E-E3DB-46B1-B328-C75D5F659862}"/>
              </a:ext>
            </a:extLst>
          </p:cNvPr>
          <p:cNvSpPr>
            <a:spLocks noGrp="1"/>
          </p:cNvSpPr>
          <p:nvPr>
            <p:ph type="title"/>
          </p:nvPr>
        </p:nvSpPr>
        <p:spPr/>
        <p:txBody>
          <a:bodyPr/>
          <a:lstStyle/>
          <a:p>
            <a:r>
              <a:rPr lang="zh-CN" altLang="en-US" dirty="0"/>
              <a:t>目录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C2C42D-4078-4A73-873D-AE07FAF2A783}"/>
                  </a:ext>
                </a:extLst>
              </p:cNvPr>
              <p:cNvSpPr>
                <a:spLocks noGrp="1"/>
              </p:cNvSpPr>
              <p:nvPr>
                <p:ph idx="1"/>
              </p:nvPr>
            </p:nvSpPr>
            <p:spPr/>
            <p:txBody>
              <a:bodyPr/>
              <a:lstStyle/>
              <a:p>
                <a:r>
                  <a:rPr lang="en-US" altLang="zh-CN" dirty="0" err="1">
                    <a:latin typeface="Cambria Math" panose="02040503050406030204" pitchFamily="18" charset="0"/>
                  </a:rPr>
                  <a:t>Softmax</a:t>
                </a:r>
                <a:r>
                  <a:rPr lang="zh-CN" altLang="en-US" dirty="0">
                    <a:latin typeface="Cambria Math" panose="02040503050406030204" pitchFamily="18" charset="0"/>
                  </a:rPr>
                  <a:t>交叉熵损失函数简介</a:t>
                </a:r>
                <a:endParaRPr lang="en-US" altLang="zh-CN" dirty="0">
                  <a:latin typeface="Cambria Math" panose="02040503050406030204" pitchFamily="18" charset="0"/>
                </a:endParaRPr>
              </a:p>
              <a:p>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𝐿</m:t>
                        </m:r>
                      </m:e>
                      <m:sub>
                        <m:r>
                          <a:rPr lang="en-US" altLang="zh-CN" i="1" dirty="0">
                            <a:latin typeface="Cambria Math" panose="02040503050406030204" pitchFamily="18" charset="0"/>
                          </a:rPr>
                          <m:t>2</m:t>
                        </m:r>
                      </m:sub>
                    </m:sSub>
                  </m:oMath>
                </a14:m>
                <a:r>
                  <a:rPr lang="zh-CN" altLang="en-US" dirty="0"/>
                  <a:t>超球面嵌入</a:t>
                </a:r>
                <a:endParaRPr lang="en-US" altLang="zh-CN" dirty="0"/>
              </a:p>
              <a:p>
                <a:r>
                  <a:rPr lang="zh-CN" altLang="en-US" dirty="0"/>
                  <a:t>度量学习损失函数的分类化改造</a:t>
                </a:r>
                <a:endParaRPr lang="en-US" altLang="zh-CN" dirty="0"/>
              </a:p>
              <a:p>
                <a:r>
                  <a:rPr lang="zh-CN" altLang="en-US" dirty="0"/>
                  <a:t>加性间隔</a:t>
                </a:r>
                <a:endParaRPr lang="en-US" altLang="zh-CN" dirty="0"/>
              </a:p>
              <a:p>
                <a:r>
                  <a:rPr lang="zh-CN" altLang="en-US" dirty="0"/>
                  <a:t>总结及展望</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B0C2C42D-4078-4A73-873D-AE07FAF2A783}"/>
                  </a:ext>
                </a:extLst>
              </p:cNvPr>
              <p:cNvSpPr>
                <a:spLocks noGrp="1" noRot="1" noChangeAspect="1" noMove="1" noResize="1" noEditPoints="1" noAdjustHandles="1" noChangeArrowheads="1" noChangeShapeType="1" noTextEdit="1"/>
              </p:cNvSpPr>
              <p:nvPr>
                <p:ph idx="1"/>
              </p:nvPr>
            </p:nvSpPr>
            <p:spPr>
              <a:blipFill>
                <a:blip r:embed="rId2"/>
                <a:stretch>
                  <a:fillRect l="-1043" t="-26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6785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8E7692-AF88-4EF2-B6FA-4FF5CECA6127}"/>
              </a:ext>
            </a:extLst>
          </p:cNvPr>
          <p:cNvSpPr>
            <a:spLocks noGrp="1"/>
          </p:cNvSpPr>
          <p:nvPr>
            <p:ph type="title"/>
          </p:nvPr>
        </p:nvSpPr>
        <p:spPr/>
        <p:txBody>
          <a:bodyPr/>
          <a:lstStyle/>
          <a:p>
            <a:r>
              <a:rPr lang="zh-CN" altLang="en-US" dirty="0"/>
              <a:t>引入尺度系数</a:t>
            </a:r>
            <a:r>
              <a:rPr lang="en-US" altLang="zh-CN" dirty="0"/>
              <a:t>s</a:t>
            </a:r>
            <a:endParaRPr lang="zh-CN" altLang="en-US" dirty="0"/>
          </a:p>
        </p:txBody>
      </p:sp>
      <p:sp>
        <p:nvSpPr>
          <p:cNvPr id="3" name="内容占位符 2">
            <a:extLst>
              <a:ext uri="{FF2B5EF4-FFF2-40B4-BE49-F238E27FC236}">
                <a16:creationId xmlns:a16="http://schemas.microsoft.com/office/drawing/2014/main" id="{02DD1746-51EF-48C2-863D-5729A3189EE9}"/>
              </a:ext>
            </a:extLst>
          </p:cNvPr>
          <p:cNvSpPr>
            <a:spLocks noGrp="1"/>
          </p:cNvSpPr>
          <p:nvPr>
            <p:ph idx="1"/>
          </p:nvPr>
        </p:nvSpPr>
        <p:spPr/>
        <p:txBody>
          <a:bodyPr/>
          <a:lstStyle/>
          <a:p>
            <a:r>
              <a:rPr lang="zh-CN" altLang="en-US" dirty="0"/>
              <a:t>最终损失函数形式（余弦</a:t>
            </a:r>
            <a:r>
              <a:rPr lang="en-US" altLang="zh-CN" dirty="0" err="1"/>
              <a:t>Softmax</a:t>
            </a:r>
            <a:r>
              <a:rPr lang="zh-CN" altLang="en-US" dirty="0"/>
              <a:t>）：</a:t>
            </a:r>
            <a:endParaRPr lang="en-US" altLang="zh-CN" dirty="0"/>
          </a:p>
          <a:p>
            <a:endParaRPr lang="en-US" altLang="zh-CN" dirty="0"/>
          </a:p>
          <a:p>
            <a:r>
              <a:rPr lang="zh-CN" altLang="en-US" dirty="0"/>
              <a:t>类别数越多，需要的</a:t>
            </a:r>
            <a:r>
              <a:rPr lang="en-US" altLang="zh-CN" dirty="0"/>
              <a:t>s</a:t>
            </a:r>
            <a:r>
              <a:rPr lang="zh-CN" altLang="en-US" dirty="0"/>
              <a:t>取值越大。</a:t>
            </a:r>
            <a:endParaRPr lang="en-US" altLang="zh-CN" dirty="0"/>
          </a:p>
          <a:p>
            <a:endParaRPr lang="en-US" altLang="zh-CN" dirty="0"/>
          </a:p>
          <a:p>
            <a:r>
              <a:rPr lang="en-US" altLang="zh-CN" dirty="0"/>
              <a:t>s</a:t>
            </a:r>
            <a:r>
              <a:rPr lang="zh-CN" altLang="en-US" dirty="0"/>
              <a:t>可以通过反向传播学习。</a:t>
            </a:r>
            <a:endParaRPr lang="en-US" altLang="zh-CN" dirty="0"/>
          </a:p>
          <a:p>
            <a:endParaRPr lang="en-US" altLang="zh-CN" dirty="0"/>
          </a:p>
          <a:p>
            <a:r>
              <a:rPr lang="zh-CN" altLang="en-US" dirty="0"/>
              <a:t>需要给</a:t>
            </a:r>
            <a:r>
              <a:rPr lang="en-US" altLang="zh-CN" dirty="0"/>
              <a:t>s</a:t>
            </a:r>
            <a:r>
              <a:rPr lang="zh-CN" altLang="en-US" dirty="0"/>
              <a:t>设置最低值来使网络不退化。</a:t>
            </a:r>
          </a:p>
        </p:txBody>
      </p:sp>
      <p:pic>
        <p:nvPicPr>
          <p:cNvPr id="4" name="图片 3">
            <a:extLst>
              <a:ext uri="{FF2B5EF4-FFF2-40B4-BE49-F238E27FC236}">
                <a16:creationId xmlns:a16="http://schemas.microsoft.com/office/drawing/2014/main" id="{A175FCAE-519C-46A7-8983-77328DE1026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23100" y="1560165"/>
            <a:ext cx="3610866" cy="1025498"/>
          </a:xfrm>
          <a:prstGeom prst="rect">
            <a:avLst/>
          </a:prstGeom>
        </p:spPr>
      </p:pic>
      <p:pic>
        <p:nvPicPr>
          <p:cNvPr id="5" name="图片 4">
            <a:extLst>
              <a:ext uri="{FF2B5EF4-FFF2-40B4-BE49-F238E27FC236}">
                <a16:creationId xmlns:a16="http://schemas.microsoft.com/office/drawing/2014/main" id="{4B894DBD-7876-4760-AFAD-80D045A547F5}"/>
              </a:ext>
            </a:extLst>
          </p:cNvPr>
          <p:cNvPicPr>
            <a:picLocks noChangeAspect="1"/>
          </p:cNvPicPr>
          <p:nvPr/>
        </p:nvPicPr>
        <p:blipFill>
          <a:blip r:embed="rId4"/>
          <a:stretch>
            <a:fillRect/>
          </a:stretch>
        </p:blipFill>
        <p:spPr>
          <a:xfrm>
            <a:off x="7023100" y="2720600"/>
            <a:ext cx="4861800" cy="3790075"/>
          </a:xfrm>
          <a:prstGeom prst="rect">
            <a:avLst/>
          </a:prstGeom>
        </p:spPr>
      </p:pic>
    </p:spTree>
    <p:extLst>
      <p:ext uri="{BB962C8B-B14F-4D97-AF65-F5344CB8AC3E}">
        <p14:creationId xmlns:p14="http://schemas.microsoft.com/office/powerpoint/2010/main" val="263521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6F505-7AA0-4E78-99A7-60AB9472FFB0}"/>
              </a:ext>
            </a:extLst>
          </p:cNvPr>
          <p:cNvSpPr>
            <a:spLocks noGrp="1"/>
          </p:cNvSpPr>
          <p:nvPr>
            <p:ph type="title"/>
          </p:nvPr>
        </p:nvSpPr>
        <p:spPr/>
        <p:txBody>
          <a:bodyPr/>
          <a:lstStyle/>
          <a:p>
            <a:r>
              <a:rPr lang="zh-CN" altLang="en-US" dirty="0"/>
              <a:t>实验设置</a:t>
            </a:r>
          </a:p>
        </p:txBody>
      </p:sp>
      <p:sp>
        <p:nvSpPr>
          <p:cNvPr id="3" name="内容占位符 2">
            <a:extLst>
              <a:ext uri="{FF2B5EF4-FFF2-40B4-BE49-F238E27FC236}">
                <a16:creationId xmlns:a16="http://schemas.microsoft.com/office/drawing/2014/main" id="{C6C4C704-33B6-4ED8-9548-69146FEE6850}"/>
              </a:ext>
            </a:extLst>
          </p:cNvPr>
          <p:cNvSpPr>
            <a:spLocks noGrp="1"/>
          </p:cNvSpPr>
          <p:nvPr>
            <p:ph idx="1"/>
          </p:nvPr>
        </p:nvSpPr>
        <p:spPr/>
        <p:txBody>
          <a:bodyPr/>
          <a:lstStyle/>
          <a:p>
            <a:r>
              <a:rPr lang="zh-CN" altLang="en-US" dirty="0"/>
              <a:t>数据集：</a:t>
            </a:r>
            <a:r>
              <a:rPr lang="en-US" altLang="zh-CN" dirty="0"/>
              <a:t>CASIA-</a:t>
            </a:r>
            <a:r>
              <a:rPr lang="en-US" altLang="zh-CN" dirty="0" err="1"/>
              <a:t>WebFace</a:t>
            </a:r>
            <a:r>
              <a:rPr lang="zh-CN" altLang="en-US" dirty="0"/>
              <a:t>，约</a:t>
            </a:r>
            <a:r>
              <a:rPr lang="en-US" altLang="zh-CN" dirty="0"/>
              <a:t>1</a:t>
            </a:r>
            <a:r>
              <a:rPr lang="zh-CN" altLang="en-US" dirty="0"/>
              <a:t>万人，</a:t>
            </a:r>
            <a:r>
              <a:rPr lang="en-US" altLang="zh-CN" dirty="0"/>
              <a:t>46</a:t>
            </a:r>
            <a:r>
              <a:rPr lang="zh-CN" altLang="en-US" dirty="0"/>
              <a:t>万张图像。</a:t>
            </a:r>
            <a:endParaRPr lang="en-US" altLang="zh-CN" dirty="0"/>
          </a:p>
          <a:p>
            <a:endParaRPr lang="en-US" altLang="zh-CN" dirty="0"/>
          </a:p>
          <a:p>
            <a:r>
              <a:rPr lang="zh-CN" altLang="en-US" dirty="0"/>
              <a:t>检测器：</a:t>
            </a:r>
            <a:r>
              <a:rPr lang="en-US" altLang="zh-CN" dirty="0"/>
              <a:t>MTCNN</a:t>
            </a:r>
            <a:r>
              <a:rPr lang="zh-CN" altLang="en-US" dirty="0"/>
              <a:t>，同时给出检测框和</a:t>
            </a:r>
            <a:r>
              <a:rPr lang="en-US" altLang="zh-CN" dirty="0"/>
              <a:t>5</a:t>
            </a:r>
            <a:r>
              <a:rPr lang="zh-CN" altLang="en-US" dirty="0"/>
              <a:t>个关键点。</a:t>
            </a:r>
            <a:endParaRPr lang="en-US" altLang="zh-CN" dirty="0"/>
          </a:p>
          <a:p>
            <a:endParaRPr lang="en-US" altLang="zh-CN" dirty="0"/>
          </a:p>
          <a:p>
            <a:r>
              <a:rPr lang="zh-CN" altLang="en-US" dirty="0"/>
              <a:t>对齐方法：计算相似变换矩阵使人脸转正，并缩放至</a:t>
            </a:r>
            <a:r>
              <a:rPr lang="en-US" altLang="zh-CN" dirty="0"/>
              <a:t>112*96</a:t>
            </a:r>
            <a:r>
              <a:rPr lang="zh-CN" altLang="en-US" dirty="0"/>
              <a:t>大小。</a:t>
            </a:r>
            <a:endParaRPr lang="en-US" altLang="zh-CN" dirty="0"/>
          </a:p>
          <a:p>
            <a:endParaRPr lang="en-US" altLang="zh-CN" dirty="0"/>
          </a:p>
          <a:p>
            <a:endParaRPr lang="zh-CN" altLang="en-US" dirty="0"/>
          </a:p>
        </p:txBody>
      </p:sp>
      <p:pic>
        <p:nvPicPr>
          <p:cNvPr id="9" name="图片 8">
            <a:extLst>
              <a:ext uri="{FF2B5EF4-FFF2-40B4-BE49-F238E27FC236}">
                <a16:creationId xmlns:a16="http://schemas.microsoft.com/office/drawing/2014/main" id="{205FA001-880F-47B8-A136-A8951002F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021" y="4570941"/>
            <a:ext cx="1821543" cy="2125134"/>
          </a:xfrm>
          <a:prstGeom prst="rect">
            <a:avLst/>
          </a:prstGeom>
        </p:spPr>
      </p:pic>
      <p:cxnSp>
        <p:nvCxnSpPr>
          <p:cNvPr id="11" name="直接箭头连接符 10">
            <a:extLst>
              <a:ext uri="{FF2B5EF4-FFF2-40B4-BE49-F238E27FC236}">
                <a16:creationId xmlns:a16="http://schemas.microsoft.com/office/drawing/2014/main" id="{159A188F-54EF-43BD-96D5-6DE75BE98EB9}"/>
              </a:ext>
            </a:extLst>
          </p:cNvPr>
          <p:cNvCxnSpPr>
            <a:cxnSpLocks/>
            <a:endCxn id="9" idx="1"/>
          </p:cNvCxnSpPr>
          <p:nvPr/>
        </p:nvCxnSpPr>
        <p:spPr>
          <a:xfrm>
            <a:off x="4613729" y="5633508"/>
            <a:ext cx="2234292" cy="0"/>
          </a:xfrm>
          <a:prstGeom prst="straightConnector1">
            <a:avLst/>
          </a:prstGeom>
          <a:ln w="177800">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4058926D-7CA5-486F-B96B-0D37E532B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595" y="4570941"/>
            <a:ext cx="2125134" cy="2125134"/>
          </a:xfrm>
          <a:prstGeom prst="rect">
            <a:avLst/>
          </a:prstGeom>
        </p:spPr>
      </p:pic>
      <p:sp>
        <p:nvSpPr>
          <p:cNvPr id="4" name="TextBox 3">
            <a:extLst>
              <a:ext uri="{FF2B5EF4-FFF2-40B4-BE49-F238E27FC236}">
                <a16:creationId xmlns:a16="http://schemas.microsoft.com/office/drawing/2014/main" id="{CABDE5E3-9633-4676-A9A8-F35DE80F5497}"/>
              </a:ext>
            </a:extLst>
          </p:cNvPr>
          <p:cNvSpPr txBox="1"/>
          <p:nvPr/>
        </p:nvSpPr>
        <p:spPr>
          <a:xfrm>
            <a:off x="9387508" y="6176963"/>
            <a:ext cx="2842591" cy="707886"/>
          </a:xfrm>
          <a:prstGeom prst="rect">
            <a:avLst/>
          </a:prstGeom>
          <a:noFill/>
        </p:spPr>
        <p:txBody>
          <a:bodyPr wrap="square" rtlCol="0">
            <a:spAutoFit/>
          </a:bodyPr>
          <a:lstStyle/>
          <a:p>
            <a:r>
              <a:rPr lang="en-US" sz="1000" dirty="0"/>
              <a:t>Zhang, K., Zhang, Z., Li, Z., &amp; </a:t>
            </a:r>
            <a:r>
              <a:rPr lang="en-US" sz="1000" dirty="0" err="1"/>
              <a:t>Qiao</a:t>
            </a:r>
            <a:r>
              <a:rPr lang="en-US" sz="1000" dirty="0"/>
              <a:t>, Y. (2016). Joint face detection and alignment using multitask cascaded convolutional networks. </a:t>
            </a:r>
            <a:r>
              <a:rPr lang="en-US" sz="1000" i="1" dirty="0"/>
              <a:t>IEEE Signal Processing Letters</a:t>
            </a:r>
            <a:r>
              <a:rPr lang="en-US" sz="1000" dirty="0"/>
              <a:t>, </a:t>
            </a:r>
            <a:r>
              <a:rPr lang="en-US" sz="1000" i="1" dirty="0"/>
              <a:t>23</a:t>
            </a:r>
            <a:r>
              <a:rPr lang="en-US" sz="1000" dirty="0"/>
              <a:t>(10), 1499-1503.</a:t>
            </a:r>
          </a:p>
        </p:txBody>
      </p:sp>
    </p:spTree>
    <p:extLst>
      <p:ext uri="{BB962C8B-B14F-4D97-AF65-F5344CB8AC3E}">
        <p14:creationId xmlns:p14="http://schemas.microsoft.com/office/powerpoint/2010/main" val="352038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B03E0-F28D-4FE9-8D64-89A57EDB426D}"/>
              </a:ext>
            </a:extLst>
          </p:cNvPr>
          <p:cNvSpPr>
            <a:spLocks noGrp="1"/>
          </p:cNvSpPr>
          <p:nvPr>
            <p:ph type="title"/>
          </p:nvPr>
        </p:nvSpPr>
        <p:spPr/>
        <p:txBody>
          <a:bodyPr/>
          <a:lstStyle/>
          <a:p>
            <a:r>
              <a:rPr lang="zh-CN" altLang="en-US" dirty="0"/>
              <a:t>实验结果：</a:t>
            </a:r>
            <a:r>
              <a:rPr lang="en-US" altLang="zh-CN" dirty="0"/>
              <a:t>LFW 6,000</a:t>
            </a:r>
            <a:r>
              <a:rPr lang="zh-CN" altLang="en-US" dirty="0"/>
              <a:t>对协议</a:t>
            </a:r>
          </a:p>
        </p:txBody>
      </p:sp>
      <p:pic>
        <p:nvPicPr>
          <p:cNvPr id="4" name="图片 3">
            <a:extLst>
              <a:ext uri="{FF2B5EF4-FFF2-40B4-BE49-F238E27FC236}">
                <a16:creationId xmlns:a16="http://schemas.microsoft.com/office/drawing/2014/main" id="{4F3865FE-9BCA-4F63-A745-41FD40C7E229}"/>
              </a:ext>
            </a:extLst>
          </p:cNvPr>
          <p:cNvPicPr>
            <a:picLocks noChangeAspect="1"/>
          </p:cNvPicPr>
          <p:nvPr/>
        </p:nvPicPr>
        <p:blipFill>
          <a:blip r:embed="rId2"/>
          <a:stretch>
            <a:fillRect/>
          </a:stretch>
        </p:blipFill>
        <p:spPr>
          <a:xfrm>
            <a:off x="743619" y="2306410"/>
            <a:ext cx="5352381" cy="3609524"/>
          </a:xfrm>
          <a:prstGeom prst="rect">
            <a:avLst/>
          </a:prstGeom>
        </p:spPr>
      </p:pic>
      <p:pic>
        <p:nvPicPr>
          <p:cNvPr id="5" name="图片 4">
            <a:extLst>
              <a:ext uri="{FF2B5EF4-FFF2-40B4-BE49-F238E27FC236}">
                <a16:creationId xmlns:a16="http://schemas.microsoft.com/office/drawing/2014/main" id="{9F637E5A-4CFD-4E65-9E9F-FF0AF813F18D}"/>
              </a:ext>
            </a:extLst>
          </p:cNvPr>
          <p:cNvPicPr>
            <a:picLocks noChangeAspect="1"/>
          </p:cNvPicPr>
          <p:nvPr/>
        </p:nvPicPr>
        <p:blipFill>
          <a:blip r:embed="rId3"/>
          <a:stretch>
            <a:fillRect/>
          </a:stretch>
        </p:blipFill>
        <p:spPr>
          <a:xfrm>
            <a:off x="6266209" y="2904582"/>
            <a:ext cx="5552381" cy="2180952"/>
          </a:xfrm>
          <a:prstGeom prst="rect">
            <a:avLst/>
          </a:prstGeom>
        </p:spPr>
      </p:pic>
      <p:sp>
        <p:nvSpPr>
          <p:cNvPr id="6" name="矩形 5">
            <a:extLst>
              <a:ext uri="{FF2B5EF4-FFF2-40B4-BE49-F238E27FC236}">
                <a16:creationId xmlns:a16="http://schemas.microsoft.com/office/drawing/2014/main" id="{713269E4-E4EF-44C4-AF86-C1D6FE019800}"/>
              </a:ext>
            </a:extLst>
          </p:cNvPr>
          <p:cNvSpPr/>
          <p:nvPr/>
        </p:nvSpPr>
        <p:spPr>
          <a:xfrm>
            <a:off x="3526971" y="2306410"/>
            <a:ext cx="928915" cy="45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C52790A-FF98-41B7-B564-29C3BFB063A8}"/>
              </a:ext>
            </a:extLst>
          </p:cNvPr>
          <p:cNvSpPr/>
          <p:nvPr/>
        </p:nvSpPr>
        <p:spPr>
          <a:xfrm>
            <a:off x="9042398" y="2891793"/>
            <a:ext cx="1030515" cy="451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434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A61193-FCBE-4C03-9896-3AB17B4540FB}"/>
              </a:ext>
            </a:extLst>
          </p:cNvPr>
          <p:cNvSpPr>
            <a:spLocks noGrp="1"/>
          </p:cNvSpPr>
          <p:nvPr>
            <p:ph type="title"/>
          </p:nvPr>
        </p:nvSpPr>
        <p:spPr/>
        <p:txBody>
          <a:bodyPr/>
          <a:lstStyle/>
          <a:p>
            <a:r>
              <a:rPr lang="zh-CN" altLang="en-US" dirty="0"/>
              <a:t>实验结果：</a:t>
            </a:r>
            <a:r>
              <a:rPr lang="en-US" altLang="zh-CN" dirty="0"/>
              <a:t>BLUFR</a:t>
            </a:r>
            <a:r>
              <a:rPr lang="zh-CN" altLang="en-US" dirty="0"/>
              <a:t>协议</a:t>
            </a:r>
          </a:p>
        </p:txBody>
      </p:sp>
      <p:sp>
        <p:nvSpPr>
          <p:cNvPr id="3" name="内容占位符 2">
            <a:extLst>
              <a:ext uri="{FF2B5EF4-FFF2-40B4-BE49-F238E27FC236}">
                <a16:creationId xmlns:a16="http://schemas.microsoft.com/office/drawing/2014/main" id="{736CAADE-693F-459A-9EE0-644DFBBAC73A}"/>
              </a:ext>
            </a:extLst>
          </p:cNvPr>
          <p:cNvSpPr>
            <a:spLocks noGrp="1"/>
          </p:cNvSpPr>
          <p:nvPr>
            <p:ph idx="1"/>
          </p:nvPr>
        </p:nvSpPr>
        <p:spPr/>
        <p:txBody>
          <a:bodyPr/>
          <a:lstStyle/>
          <a:p>
            <a:r>
              <a:rPr lang="en-US" altLang="zh-CN" dirty="0"/>
              <a:t>BLUFR</a:t>
            </a:r>
            <a:r>
              <a:rPr lang="zh-CN" altLang="en-US" dirty="0"/>
              <a:t>协议：测试更低虚警率下的</a:t>
            </a:r>
            <a:r>
              <a:rPr lang="zh-CN" altLang="en-US" dirty="0">
                <a:solidFill>
                  <a:srgbClr val="FF0000"/>
                </a:solidFill>
              </a:rPr>
              <a:t>开集</a:t>
            </a:r>
            <a:r>
              <a:rPr lang="zh-CN" altLang="en-US" dirty="0"/>
              <a:t>指标。</a:t>
            </a:r>
          </a:p>
        </p:txBody>
      </p:sp>
      <p:pic>
        <p:nvPicPr>
          <p:cNvPr id="4" name="图片 3">
            <a:extLst>
              <a:ext uri="{FF2B5EF4-FFF2-40B4-BE49-F238E27FC236}">
                <a16:creationId xmlns:a16="http://schemas.microsoft.com/office/drawing/2014/main" id="{CC9E5D4D-9AA6-4695-9547-6FA876FE9DCF}"/>
              </a:ext>
            </a:extLst>
          </p:cNvPr>
          <p:cNvPicPr>
            <a:picLocks noChangeAspect="1"/>
          </p:cNvPicPr>
          <p:nvPr/>
        </p:nvPicPr>
        <p:blipFill>
          <a:blip r:embed="rId2"/>
          <a:stretch>
            <a:fillRect/>
          </a:stretch>
        </p:blipFill>
        <p:spPr>
          <a:xfrm>
            <a:off x="1029333" y="2623885"/>
            <a:ext cx="10133333" cy="3419048"/>
          </a:xfrm>
          <a:prstGeom prst="rect">
            <a:avLst/>
          </a:prstGeom>
        </p:spPr>
      </p:pic>
    </p:spTree>
    <p:extLst>
      <p:ext uri="{BB962C8B-B14F-4D97-AF65-F5344CB8AC3E}">
        <p14:creationId xmlns:p14="http://schemas.microsoft.com/office/powerpoint/2010/main" val="56352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CBBFF-F978-48AF-815B-101D9F3F4431}"/>
              </a:ext>
            </a:extLst>
          </p:cNvPr>
          <p:cNvSpPr>
            <a:spLocks noGrp="1"/>
          </p:cNvSpPr>
          <p:nvPr>
            <p:ph type="title"/>
          </p:nvPr>
        </p:nvSpPr>
        <p:spPr/>
        <p:txBody>
          <a:bodyPr/>
          <a:lstStyle/>
          <a:p>
            <a:r>
              <a:rPr lang="zh-CN" altLang="en-US" dirty="0"/>
              <a:t>不同</a:t>
            </a:r>
            <a:r>
              <a:rPr lang="en-US" altLang="zh-CN" dirty="0"/>
              <a:t>s</a:t>
            </a:r>
            <a:r>
              <a:rPr lang="zh-CN" altLang="en-US" dirty="0"/>
              <a:t>时的目标概率曲面</a:t>
            </a:r>
          </a:p>
        </p:txBody>
      </p:sp>
      <p:pic>
        <p:nvPicPr>
          <p:cNvPr id="4" name="图片 3">
            <a:extLst>
              <a:ext uri="{FF2B5EF4-FFF2-40B4-BE49-F238E27FC236}">
                <a16:creationId xmlns:a16="http://schemas.microsoft.com/office/drawing/2014/main" id="{263C36EC-4C15-4A40-9F8E-6BBE1EE9A3D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85665"/>
            <a:ext cx="12192000" cy="3294916"/>
          </a:xfrm>
          <a:prstGeom prst="rect">
            <a:avLst/>
          </a:prstGeom>
        </p:spPr>
      </p:pic>
      <p:sp>
        <p:nvSpPr>
          <p:cNvPr id="5" name="文本框 4">
            <a:extLst>
              <a:ext uri="{FF2B5EF4-FFF2-40B4-BE49-F238E27FC236}">
                <a16:creationId xmlns:a16="http://schemas.microsoft.com/office/drawing/2014/main" id="{092C35A8-FC74-4FC7-B805-B6C32B5AB3F1}"/>
              </a:ext>
            </a:extLst>
          </p:cNvPr>
          <p:cNvSpPr txBox="1"/>
          <p:nvPr/>
        </p:nvSpPr>
        <p:spPr>
          <a:xfrm>
            <a:off x="660400" y="5575558"/>
            <a:ext cx="11226800" cy="584775"/>
          </a:xfrm>
          <a:prstGeom prst="rect">
            <a:avLst/>
          </a:prstGeom>
          <a:noFill/>
        </p:spPr>
        <p:txBody>
          <a:bodyPr wrap="square" rtlCol="0">
            <a:spAutoFit/>
          </a:bodyPr>
          <a:lstStyle/>
          <a:p>
            <a:r>
              <a:rPr lang="en-US" altLang="zh-CN" sz="3200" dirty="0"/>
              <a:t>s</a:t>
            </a:r>
            <a:r>
              <a:rPr lang="zh-CN" altLang="en-US" sz="3200" dirty="0"/>
              <a:t>越大，饱和区域越大，边界越趋近于直线（即局部二分类）。</a:t>
            </a:r>
          </a:p>
        </p:txBody>
      </p:sp>
    </p:spTree>
    <p:extLst>
      <p:ext uri="{BB962C8B-B14F-4D97-AF65-F5344CB8AC3E}">
        <p14:creationId xmlns:p14="http://schemas.microsoft.com/office/powerpoint/2010/main" val="275157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81346-A204-4EFC-954F-4BD94E6073F5}"/>
              </a:ext>
            </a:extLst>
          </p:cNvPr>
          <p:cNvSpPr>
            <a:spLocks noGrp="1"/>
          </p:cNvSpPr>
          <p:nvPr>
            <p:ph type="title"/>
          </p:nvPr>
        </p:nvSpPr>
        <p:spPr/>
        <p:txBody>
          <a:bodyPr/>
          <a:lstStyle/>
          <a:p>
            <a:r>
              <a:rPr lang="zh-CN" altLang="en-US" dirty="0"/>
              <a:t>目标概率分布</a:t>
            </a:r>
          </a:p>
        </p:txBody>
      </p:sp>
      <p:pic>
        <p:nvPicPr>
          <p:cNvPr id="4" name="图片 3">
            <a:extLst>
              <a:ext uri="{FF2B5EF4-FFF2-40B4-BE49-F238E27FC236}">
                <a16:creationId xmlns:a16="http://schemas.microsoft.com/office/drawing/2014/main" id="{DF529462-DB21-4FD3-A98A-BCABFBB6010D}"/>
              </a:ext>
            </a:extLst>
          </p:cNvPr>
          <p:cNvPicPr>
            <a:picLocks noChangeAspect="1"/>
          </p:cNvPicPr>
          <p:nvPr/>
        </p:nvPicPr>
        <p:blipFill>
          <a:blip r:embed="rId2"/>
          <a:stretch>
            <a:fillRect/>
          </a:stretch>
        </p:blipFill>
        <p:spPr>
          <a:xfrm>
            <a:off x="700654" y="1597637"/>
            <a:ext cx="5057143" cy="4895238"/>
          </a:xfrm>
          <a:prstGeom prst="rect">
            <a:avLst/>
          </a:prstGeom>
        </p:spPr>
      </p:pic>
      <p:pic>
        <p:nvPicPr>
          <p:cNvPr id="5" name="图片 4">
            <a:extLst>
              <a:ext uri="{FF2B5EF4-FFF2-40B4-BE49-F238E27FC236}">
                <a16:creationId xmlns:a16="http://schemas.microsoft.com/office/drawing/2014/main" id="{015DC203-3DC3-4795-96F7-8D4817DAA7D0}"/>
              </a:ext>
            </a:extLst>
          </p:cNvPr>
          <p:cNvPicPr>
            <a:picLocks noChangeAspect="1"/>
          </p:cNvPicPr>
          <p:nvPr/>
        </p:nvPicPr>
        <p:blipFill>
          <a:blip r:embed="rId3"/>
          <a:stretch>
            <a:fillRect/>
          </a:stretch>
        </p:blipFill>
        <p:spPr>
          <a:xfrm>
            <a:off x="5987683" y="1597637"/>
            <a:ext cx="5228571" cy="4876190"/>
          </a:xfrm>
          <a:prstGeom prst="rect">
            <a:avLst/>
          </a:prstGeom>
        </p:spPr>
      </p:pic>
      <p:pic>
        <p:nvPicPr>
          <p:cNvPr id="6" name="图片 5">
            <a:extLst>
              <a:ext uri="{FF2B5EF4-FFF2-40B4-BE49-F238E27FC236}">
                <a16:creationId xmlns:a16="http://schemas.microsoft.com/office/drawing/2014/main" id="{2BFB2EC6-1448-4C7D-87E3-4EE0F2769572}"/>
              </a:ext>
            </a:extLst>
          </p:cNvPr>
          <p:cNvPicPr>
            <a:picLocks noChangeAspect="1"/>
          </p:cNvPicPr>
          <p:nvPr/>
        </p:nvPicPr>
        <p:blipFill rotWithShape="1">
          <a:blip r:embed="rId4"/>
          <a:srcRect l="86911" t="1" r="2042" b="8236"/>
          <a:stretch/>
        </p:blipFill>
        <p:spPr>
          <a:xfrm>
            <a:off x="11183655" y="1681252"/>
            <a:ext cx="632305" cy="4728007"/>
          </a:xfrm>
          <a:prstGeom prst="rect">
            <a:avLst/>
          </a:prstGeom>
        </p:spPr>
      </p:pic>
    </p:spTree>
    <p:extLst>
      <p:ext uri="{BB962C8B-B14F-4D97-AF65-F5344CB8AC3E}">
        <p14:creationId xmlns:p14="http://schemas.microsoft.com/office/powerpoint/2010/main" val="233746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BB3FEB-C4E5-4AA5-AA7C-05029A7E27BF}"/>
              </a:ext>
            </a:extLst>
          </p:cNvPr>
          <p:cNvSpPr>
            <a:spLocks noGrp="1"/>
          </p:cNvSpPr>
          <p:nvPr>
            <p:ph type="title"/>
          </p:nvPr>
        </p:nvSpPr>
        <p:spPr>
          <a:xfrm>
            <a:off x="838200" y="174625"/>
            <a:ext cx="10515600" cy="1325563"/>
          </a:xfrm>
        </p:spPr>
        <p:txBody>
          <a:bodyPr/>
          <a:lstStyle/>
          <a:p>
            <a:r>
              <a:rPr lang="zh-CN" altLang="en-US" dirty="0"/>
              <a:t>参数</a:t>
            </a:r>
            <a:r>
              <a:rPr lang="en-US" altLang="zh-CN" dirty="0"/>
              <a:t>s</a:t>
            </a:r>
            <a:r>
              <a:rPr lang="zh-CN" altLang="en-US" dirty="0"/>
              <a:t>在目标函数近似上的作用</a:t>
            </a:r>
          </a:p>
        </p:txBody>
      </p:sp>
      <p:sp>
        <p:nvSpPr>
          <p:cNvPr id="3" name="内容占位符 2">
            <a:extLst>
              <a:ext uri="{FF2B5EF4-FFF2-40B4-BE49-F238E27FC236}">
                <a16:creationId xmlns:a16="http://schemas.microsoft.com/office/drawing/2014/main" id="{2BC6A4D5-C7E1-46FD-BE46-017F5EC81A96}"/>
              </a:ext>
            </a:extLst>
          </p:cNvPr>
          <p:cNvSpPr>
            <a:spLocks noGrp="1"/>
          </p:cNvSpPr>
          <p:nvPr>
            <p:ph idx="1"/>
          </p:nvPr>
        </p:nvSpPr>
        <p:spPr>
          <a:xfrm>
            <a:off x="838199" y="1660525"/>
            <a:ext cx="10515600" cy="4351338"/>
          </a:xfrm>
        </p:spPr>
        <p:txBody>
          <a:bodyPr/>
          <a:lstStyle/>
          <a:p>
            <a:r>
              <a:rPr lang="zh-CN" altLang="en-US" dirty="0"/>
              <a:t>改写</a:t>
            </a:r>
            <a:r>
              <a:rPr lang="en-US" altLang="zh-CN" dirty="0"/>
              <a:t>LSE</a:t>
            </a:r>
            <a:r>
              <a:rPr lang="zh-CN" altLang="en-US" dirty="0"/>
              <a:t>函数：</a:t>
            </a:r>
            <a:endParaRPr lang="en-US" altLang="zh-CN" dirty="0"/>
          </a:p>
          <a:p>
            <a:endParaRPr lang="en-US" altLang="zh-CN" dirty="0"/>
          </a:p>
          <a:p>
            <a:r>
              <a:rPr lang="zh-CN" altLang="en-US" dirty="0"/>
              <a:t>性质：                                         且</a:t>
            </a:r>
            <a:endParaRPr lang="en-US" altLang="zh-CN" dirty="0"/>
          </a:p>
          <a:p>
            <a:endParaRPr lang="en-US" altLang="zh-CN" dirty="0"/>
          </a:p>
        </p:txBody>
      </p:sp>
      <p:pic>
        <p:nvPicPr>
          <p:cNvPr id="5" name="图片 4">
            <a:extLst>
              <a:ext uri="{FF2B5EF4-FFF2-40B4-BE49-F238E27FC236}">
                <a16:creationId xmlns:a16="http://schemas.microsoft.com/office/drawing/2014/main" id="{6E36FB0F-1197-4B89-9B63-DAEED37DA7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09281" y="2589499"/>
            <a:ext cx="4644518" cy="710338"/>
          </a:xfrm>
          <a:prstGeom prst="rect">
            <a:avLst/>
          </a:prstGeom>
        </p:spPr>
      </p:pic>
      <p:pic>
        <p:nvPicPr>
          <p:cNvPr id="7" name="图片 6">
            <a:extLst>
              <a:ext uri="{FF2B5EF4-FFF2-40B4-BE49-F238E27FC236}">
                <a16:creationId xmlns:a16="http://schemas.microsoft.com/office/drawing/2014/main" id="{DFD811CD-D534-466D-BA07-6330DF63ADC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07099" y="1335088"/>
            <a:ext cx="4287609" cy="1115230"/>
          </a:xfrm>
          <a:prstGeom prst="rect">
            <a:avLst/>
          </a:prstGeom>
        </p:spPr>
      </p:pic>
      <p:pic>
        <p:nvPicPr>
          <p:cNvPr id="9" name="图片 8">
            <a:extLst>
              <a:ext uri="{FF2B5EF4-FFF2-40B4-BE49-F238E27FC236}">
                <a16:creationId xmlns:a16="http://schemas.microsoft.com/office/drawing/2014/main" id="{35F5A4C6-FCAC-458D-BD0D-D0C1CD527C59}"/>
              </a:ext>
            </a:extLst>
          </p:cNvPr>
          <p:cNvPicPr>
            <a:picLocks noChangeAspect="1"/>
          </p:cNvPicPr>
          <p:nvPr/>
        </p:nvPicPr>
        <p:blipFill>
          <a:blip r:embed="rId5"/>
          <a:stretch>
            <a:fillRect/>
          </a:stretch>
        </p:blipFill>
        <p:spPr>
          <a:xfrm>
            <a:off x="838200" y="4034632"/>
            <a:ext cx="3098800" cy="2629285"/>
          </a:xfrm>
          <a:prstGeom prst="rect">
            <a:avLst/>
          </a:prstGeom>
        </p:spPr>
      </p:pic>
      <p:pic>
        <p:nvPicPr>
          <p:cNvPr id="10" name="图片 9">
            <a:extLst>
              <a:ext uri="{FF2B5EF4-FFF2-40B4-BE49-F238E27FC236}">
                <a16:creationId xmlns:a16="http://schemas.microsoft.com/office/drawing/2014/main" id="{3E2DE4FE-44AC-49A8-A08C-5171EC1949CC}"/>
              </a:ext>
            </a:extLst>
          </p:cNvPr>
          <p:cNvPicPr>
            <a:picLocks noChangeAspect="1"/>
          </p:cNvPicPr>
          <p:nvPr/>
        </p:nvPicPr>
        <p:blipFill>
          <a:blip r:embed="rId6"/>
          <a:stretch>
            <a:fillRect/>
          </a:stretch>
        </p:blipFill>
        <p:spPr>
          <a:xfrm>
            <a:off x="4546600" y="4001294"/>
            <a:ext cx="3098800" cy="2629285"/>
          </a:xfrm>
          <a:prstGeom prst="rect">
            <a:avLst/>
          </a:prstGeom>
        </p:spPr>
      </p:pic>
      <p:pic>
        <p:nvPicPr>
          <p:cNvPr id="11" name="图片 10">
            <a:extLst>
              <a:ext uri="{FF2B5EF4-FFF2-40B4-BE49-F238E27FC236}">
                <a16:creationId xmlns:a16="http://schemas.microsoft.com/office/drawing/2014/main" id="{FD2FF176-DF07-48B7-BAA1-E4794E78107B}"/>
              </a:ext>
            </a:extLst>
          </p:cNvPr>
          <p:cNvPicPr>
            <a:picLocks noChangeAspect="1"/>
          </p:cNvPicPr>
          <p:nvPr/>
        </p:nvPicPr>
        <p:blipFill>
          <a:blip r:embed="rId7"/>
          <a:stretch>
            <a:fillRect/>
          </a:stretch>
        </p:blipFill>
        <p:spPr>
          <a:xfrm>
            <a:off x="8255000" y="4001294"/>
            <a:ext cx="3098801" cy="2629285"/>
          </a:xfrm>
          <a:prstGeom prst="rect">
            <a:avLst/>
          </a:prstGeom>
        </p:spPr>
      </p:pic>
      <p:sp>
        <p:nvSpPr>
          <p:cNvPr id="12" name="文本框 11">
            <a:extLst>
              <a:ext uri="{FF2B5EF4-FFF2-40B4-BE49-F238E27FC236}">
                <a16:creationId xmlns:a16="http://schemas.microsoft.com/office/drawing/2014/main" id="{A4D1060E-A122-4F4A-9C0B-A4096E6D3666}"/>
              </a:ext>
            </a:extLst>
          </p:cNvPr>
          <p:cNvSpPr txBox="1"/>
          <p:nvPr/>
        </p:nvSpPr>
        <p:spPr>
          <a:xfrm>
            <a:off x="1581150" y="3539629"/>
            <a:ext cx="1612900" cy="461665"/>
          </a:xfrm>
          <a:prstGeom prst="rect">
            <a:avLst/>
          </a:prstGeom>
          <a:noFill/>
        </p:spPr>
        <p:txBody>
          <a:bodyPr wrap="square" rtlCol="0">
            <a:spAutoFit/>
          </a:bodyPr>
          <a:lstStyle/>
          <a:p>
            <a:pPr algn="ctr"/>
            <a:r>
              <a:rPr lang="en-US" altLang="zh-CN" sz="2400" dirty="0"/>
              <a:t>max</a:t>
            </a:r>
            <a:r>
              <a:rPr lang="zh-CN" altLang="en-US" sz="2400" dirty="0"/>
              <a:t>函数</a:t>
            </a:r>
          </a:p>
        </p:txBody>
      </p:sp>
      <p:sp>
        <p:nvSpPr>
          <p:cNvPr id="13" name="文本框 12">
            <a:extLst>
              <a:ext uri="{FF2B5EF4-FFF2-40B4-BE49-F238E27FC236}">
                <a16:creationId xmlns:a16="http://schemas.microsoft.com/office/drawing/2014/main" id="{071A02A7-4F61-4030-BC45-4BF226B343BD}"/>
              </a:ext>
            </a:extLst>
          </p:cNvPr>
          <p:cNvSpPr txBox="1"/>
          <p:nvPr/>
        </p:nvSpPr>
        <p:spPr>
          <a:xfrm>
            <a:off x="4943419" y="3539629"/>
            <a:ext cx="2305159" cy="461665"/>
          </a:xfrm>
          <a:prstGeom prst="rect">
            <a:avLst/>
          </a:prstGeom>
          <a:noFill/>
        </p:spPr>
        <p:txBody>
          <a:bodyPr wrap="square" rtlCol="0">
            <a:spAutoFit/>
          </a:bodyPr>
          <a:lstStyle/>
          <a:p>
            <a:pPr algn="ctr"/>
            <a:r>
              <a:rPr lang="en-US" altLang="zh-CN" sz="2400" dirty="0"/>
              <a:t>LSE</a:t>
            </a:r>
            <a:r>
              <a:rPr lang="zh-CN" altLang="en-US" sz="2400" dirty="0"/>
              <a:t>函数，</a:t>
            </a:r>
            <a:r>
              <a:rPr lang="en-US" altLang="zh-CN" sz="2400" dirty="0"/>
              <a:t>s</a:t>
            </a:r>
            <a:r>
              <a:rPr lang="zh-CN" altLang="en-US" sz="2400" dirty="0"/>
              <a:t>较小</a:t>
            </a:r>
          </a:p>
        </p:txBody>
      </p:sp>
      <p:sp>
        <p:nvSpPr>
          <p:cNvPr id="14" name="文本框 13">
            <a:extLst>
              <a:ext uri="{FF2B5EF4-FFF2-40B4-BE49-F238E27FC236}">
                <a16:creationId xmlns:a16="http://schemas.microsoft.com/office/drawing/2014/main" id="{1676A2FF-1514-43D1-B086-C55C700BA103}"/>
              </a:ext>
            </a:extLst>
          </p:cNvPr>
          <p:cNvSpPr txBox="1"/>
          <p:nvPr/>
        </p:nvSpPr>
        <p:spPr>
          <a:xfrm>
            <a:off x="8651820" y="3539629"/>
            <a:ext cx="2305159" cy="461665"/>
          </a:xfrm>
          <a:prstGeom prst="rect">
            <a:avLst/>
          </a:prstGeom>
          <a:noFill/>
        </p:spPr>
        <p:txBody>
          <a:bodyPr wrap="square" rtlCol="0">
            <a:spAutoFit/>
          </a:bodyPr>
          <a:lstStyle/>
          <a:p>
            <a:pPr algn="ctr"/>
            <a:r>
              <a:rPr lang="en-US" altLang="zh-CN" sz="2400" dirty="0"/>
              <a:t>LSE</a:t>
            </a:r>
            <a:r>
              <a:rPr lang="zh-CN" altLang="en-US" sz="2400" dirty="0"/>
              <a:t>函数，</a:t>
            </a:r>
            <a:r>
              <a:rPr lang="en-US" altLang="zh-CN" sz="2400" dirty="0"/>
              <a:t>s</a:t>
            </a:r>
            <a:r>
              <a:rPr lang="zh-CN" altLang="en-US" sz="2400" dirty="0"/>
              <a:t>较大</a:t>
            </a:r>
          </a:p>
        </p:txBody>
      </p:sp>
      <p:pic>
        <p:nvPicPr>
          <p:cNvPr id="15" name="图片 14">
            <a:extLst>
              <a:ext uri="{FF2B5EF4-FFF2-40B4-BE49-F238E27FC236}">
                <a16:creationId xmlns:a16="http://schemas.microsoft.com/office/drawing/2014/main" id="{E618B66C-A102-451E-BC1D-A572FC2162F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219808" y="2677590"/>
            <a:ext cx="3876190" cy="561905"/>
          </a:xfrm>
          <a:prstGeom prst="rect">
            <a:avLst/>
          </a:prstGeom>
        </p:spPr>
      </p:pic>
    </p:spTree>
    <p:extLst>
      <p:ext uri="{BB962C8B-B14F-4D97-AF65-F5344CB8AC3E}">
        <p14:creationId xmlns:p14="http://schemas.microsoft.com/office/powerpoint/2010/main" val="2787092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3A55E-E3DB-46B1-B328-C75D5F659862}"/>
              </a:ext>
            </a:extLst>
          </p:cNvPr>
          <p:cNvSpPr>
            <a:spLocks noGrp="1"/>
          </p:cNvSpPr>
          <p:nvPr>
            <p:ph type="title"/>
          </p:nvPr>
        </p:nvSpPr>
        <p:spPr/>
        <p:txBody>
          <a:bodyPr/>
          <a:lstStyle/>
          <a:p>
            <a:r>
              <a:rPr lang="zh-CN" altLang="en-US" dirty="0"/>
              <a:t>目录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C2C42D-4078-4A73-873D-AE07FAF2A783}"/>
                  </a:ext>
                </a:extLst>
              </p:cNvPr>
              <p:cNvSpPr>
                <a:spLocks noGrp="1"/>
              </p:cNvSpPr>
              <p:nvPr>
                <p:ph idx="1"/>
              </p:nvPr>
            </p:nvSpPr>
            <p:spPr/>
            <p:txBody>
              <a:bodyPr/>
              <a:lstStyle/>
              <a:p>
                <a:r>
                  <a:rPr lang="en-US" altLang="zh-CN" dirty="0">
                    <a:solidFill>
                      <a:schemeClr val="bg1">
                        <a:lumMod val="75000"/>
                      </a:schemeClr>
                    </a:solidFill>
                    <a:latin typeface="Cambria Math" panose="02040503050406030204" pitchFamily="18" charset="0"/>
                  </a:rPr>
                  <a:t>Softmax</a:t>
                </a:r>
                <a:r>
                  <a:rPr lang="zh-CN" altLang="en-US" dirty="0">
                    <a:solidFill>
                      <a:schemeClr val="bg1">
                        <a:lumMod val="75000"/>
                      </a:schemeClr>
                    </a:solidFill>
                    <a:latin typeface="Cambria Math" panose="02040503050406030204" pitchFamily="18" charset="0"/>
                  </a:rPr>
                  <a:t>交叉熵损失函数简介</a:t>
                </a:r>
                <a:endParaRPr lang="en-US" altLang="zh-CN" dirty="0">
                  <a:solidFill>
                    <a:schemeClr val="bg1">
                      <a:lumMod val="75000"/>
                    </a:schemeClr>
                  </a:solidFill>
                  <a:latin typeface="Cambria Math" panose="02040503050406030204" pitchFamily="18" charset="0"/>
                </a:endParaRPr>
              </a:p>
              <a:p>
                <a14:m>
                  <m:oMath xmlns:m="http://schemas.openxmlformats.org/officeDocument/2006/math">
                    <m:sSub>
                      <m:sSubPr>
                        <m:ctrlPr>
                          <a:rPr lang="en-US" altLang="zh-CN" i="1" dirty="0">
                            <a:solidFill>
                              <a:schemeClr val="bg1">
                                <a:lumMod val="75000"/>
                              </a:schemeClr>
                            </a:solidFill>
                            <a:latin typeface="Cambria Math" panose="02040503050406030204" pitchFamily="18" charset="0"/>
                          </a:rPr>
                        </m:ctrlPr>
                      </m:sSubPr>
                      <m:e>
                        <m:r>
                          <a:rPr lang="en-US" altLang="zh-CN" dirty="0">
                            <a:solidFill>
                              <a:schemeClr val="bg1">
                                <a:lumMod val="75000"/>
                              </a:schemeClr>
                            </a:solidFill>
                            <a:latin typeface="Cambria Math" panose="02040503050406030204" pitchFamily="18" charset="0"/>
                          </a:rPr>
                          <m:t>𝐿</m:t>
                        </m:r>
                      </m:e>
                      <m:sub>
                        <m:r>
                          <a:rPr lang="en-US" altLang="zh-CN" dirty="0">
                            <a:solidFill>
                              <a:schemeClr val="bg1">
                                <a:lumMod val="75000"/>
                              </a:schemeClr>
                            </a:solidFill>
                            <a:latin typeface="Cambria Math" panose="02040503050406030204" pitchFamily="18" charset="0"/>
                          </a:rPr>
                          <m:t>2</m:t>
                        </m:r>
                      </m:sub>
                    </m:sSub>
                  </m:oMath>
                </a14:m>
                <a:r>
                  <a:rPr lang="zh-CN" altLang="en-US" dirty="0">
                    <a:solidFill>
                      <a:schemeClr val="bg1">
                        <a:lumMod val="75000"/>
                      </a:schemeClr>
                    </a:solidFill>
                  </a:rPr>
                  <a:t>超球面嵌入</a:t>
                </a:r>
                <a:endParaRPr lang="en-US" altLang="zh-CN" dirty="0">
                  <a:solidFill>
                    <a:schemeClr val="bg1">
                      <a:lumMod val="75000"/>
                    </a:schemeClr>
                  </a:solidFill>
                </a:endParaRPr>
              </a:p>
              <a:p>
                <a:r>
                  <a:rPr lang="zh-CN" altLang="en-US" dirty="0"/>
                  <a:t>度量学习损失函数的分类化改造</a:t>
                </a:r>
                <a:endParaRPr lang="en-US" altLang="zh-CN" dirty="0"/>
              </a:p>
              <a:p>
                <a:r>
                  <a:rPr lang="zh-CN" altLang="en-US" dirty="0">
                    <a:solidFill>
                      <a:schemeClr val="bg1">
                        <a:lumMod val="75000"/>
                      </a:schemeClr>
                    </a:solidFill>
                  </a:rPr>
                  <a:t>加性间隔</a:t>
                </a:r>
                <a:endParaRPr lang="en-US" altLang="zh-CN" dirty="0">
                  <a:solidFill>
                    <a:schemeClr val="bg1">
                      <a:lumMod val="75000"/>
                    </a:schemeClr>
                  </a:solidFill>
                </a:endParaRPr>
              </a:p>
              <a:p>
                <a:r>
                  <a:rPr lang="zh-CN" altLang="en-US" dirty="0">
                    <a:solidFill>
                      <a:schemeClr val="bg1">
                        <a:lumMod val="75000"/>
                      </a:schemeClr>
                    </a:solidFill>
                  </a:rPr>
                  <a:t>总结及展望</a:t>
                </a:r>
                <a:endParaRPr lang="en-US" altLang="zh-CN" dirty="0">
                  <a:solidFill>
                    <a:schemeClr val="bg1">
                      <a:lumMod val="75000"/>
                    </a:schemeClr>
                  </a:solidFill>
                </a:endParaRPr>
              </a:p>
              <a:p>
                <a:endParaRPr lang="zh-CN" altLang="en-US" dirty="0"/>
              </a:p>
            </p:txBody>
          </p:sp>
        </mc:Choice>
        <mc:Fallback xmlns="">
          <p:sp>
            <p:nvSpPr>
              <p:cNvPr id="3" name="内容占位符 2">
                <a:extLst>
                  <a:ext uri="{FF2B5EF4-FFF2-40B4-BE49-F238E27FC236}">
                    <a16:creationId xmlns:a16="http://schemas.microsoft.com/office/drawing/2014/main" id="{B0C2C42D-4078-4A73-873D-AE07FAF2A783}"/>
                  </a:ext>
                </a:extLst>
              </p:cNvPr>
              <p:cNvSpPr>
                <a:spLocks noGrp="1" noRot="1" noChangeAspect="1" noMove="1" noResize="1" noEditPoints="1" noAdjustHandles="1" noChangeArrowheads="1" noChangeShapeType="1" noTextEdit="1"/>
              </p:cNvSpPr>
              <p:nvPr>
                <p:ph idx="1"/>
              </p:nvPr>
            </p:nvSpPr>
            <p:spPr>
              <a:blipFill>
                <a:blip r:embed="rId2"/>
                <a:stretch>
                  <a:fillRect l="-1043" t="-26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903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45FD7C-71F4-47ED-A8A7-FAAC62485493}"/>
              </a:ext>
            </a:extLst>
          </p:cNvPr>
          <p:cNvSpPr>
            <a:spLocks noGrp="1"/>
          </p:cNvSpPr>
          <p:nvPr>
            <p:ph type="title"/>
          </p:nvPr>
        </p:nvSpPr>
        <p:spPr/>
        <p:txBody>
          <a:bodyPr/>
          <a:lstStyle/>
          <a:p>
            <a:r>
              <a:rPr lang="zh-CN" altLang="en-US" dirty="0"/>
              <a:t>深度度量学习简介</a:t>
            </a:r>
          </a:p>
        </p:txBody>
      </p:sp>
      <p:sp>
        <p:nvSpPr>
          <p:cNvPr id="3" name="内容占位符 2">
            <a:extLst>
              <a:ext uri="{FF2B5EF4-FFF2-40B4-BE49-F238E27FC236}">
                <a16:creationId xmlns:a16="http://schemas.microsoft.com/office/drawing/2014/main" id="{4DED0C86-D3F7-4BA2-8E6B-76008578BB1F}"/>
              </a:ext>
            </a:extLst>
          </p:cNvPr>
          <p:cNvSpPr>
            <a:spLocks noGrp="1"/>
          </p:cNvSpPr>
          <p:nvPr>
            <p:ph idx="1"/>
          </p:nvPr>
        </p:nvSpPr>
        <p:spPr/>
        <p:txBody>
          <a:bodyPr/>
          <a:lstStyle/>
          <a:p>
            <a:r>
              <a:rPr lang="zh-CN" altLang="en-US" dirty="0"/>
              <a:t>学习样本对之间的距离关系。</a:t>
            </a:r>
            <a:endParaRPr lang="en-US" altLang="zh-CN" dirty="0"/>
          </a:p>
          <a:p>
            <a:endParaRPr lang="en-US" altLang="zh-CN" dirty="0"/>
          </a:p>
          <a:p>
            <a:r>
              <a:rPr lang="en-US" altLang="zh-CN" dirty="0"/>
              <a:t>Contrastive</a:t>
            </a:r>
            <a:r>
              <a:rPr lang="zh-CN" altLang="en-US" dirty="0"/>
              <a:t>损失：</a:t>
            </a:r>
            <a:endParaRPr lang="en-US" altLang="zh-CN" dirty="0"/>
          </a:p>
          <a:p>
            <a:endParaRPr lang="en-US" altLang="zh-CN" dirty="0"/>
          </a:p>
          <a:p>
            <a:endParaRPr lang="en-US" altLang="zh-CN" dirty="0"/>
          </a:p>
          <a:p>
            <a:r>
              <a:rPr lang="en-US" altLang="zh-CN" dirty="0"/>
              <a:t>Triplet</a:t>
            </a:r>
            <a:r>
              <a:rPr lang="zh-CN" altLang="en-US" dirty="0"/>
              <a:t>损失：</a:t>
            </a:r>
            <a:endParaRPr lang="en-US" altLang="zh-CN" dirty="0"/>
          </a:p>
          <a:p>
            <a:endParaRPr lang="en-US" altLang="zh-CN" dirty="0"/>
          </a:p>
          <a:p>
            <a:r>
              <a:rPr lang="zh-CN" altLang="en-US" dirty="0"/>
              <a:t>减小类内距离，增大类间距离。</a:t>
            </a:r>
          </a:p>
        </p:txBody>
      </p:sp>
      <p:pic>
        <p:nvPicPr>
          <p:cNvPr id="4" name="图片 3">
            <a:extLst>
              <a:ext uri="{FF2B5EF4-FFF2-40B4-BE49-F238E27FC236}">
                <a16:creationId xmlns:a16="http://schemas.microsoft.com/office/drawing/2014/main" id="{34F1488A-919A-4538-BEE4-3FE2DD49E29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60800" y="2537586"/>
            <a:ext cx="4690404" cy="1230966"/>
          </a:xfrm>
          <a:prstGeom prst="rect">
            <a:avLst/>
          </a:prstGeom>
        </p:spPr>
      </p:pic>
      <p:pic>
        <p:nvPicPr>
          <p:cNvPr id="5" name="图片 4">
            <a:extLst>
              <a:ext uri="{FF2B5EF4-FFF2-40B4-BE49-F238E27FC236}">
                <a16:creationId xmlns:a16="http://schemas.microsoft.com/office/drawing/2014/main" id="{9A8B118D-9FAF-4637-84C1-44687CA1AE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08325" y="4394788"/>
            <a:ext cx="7823200" cy="468171"/>
          </a:xfrm>
          <a:prstGeom prst="rect">
            <a:avLst/>
          </a:prstGeom>
        </p:spPr>
      </p:pic>
    </p:spTree>
    <p:extLst>
      <p:ext uri="{BB962C8B-B14F-4D97-AF65-F5344CB8AC3E}">
        <p14:creationId xmlns:p14="http://schemas.microsoft.com/office/powerpoint/2010/main" val="295942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082595-BA4C-4B6B-91B0-BB376A1F856B}"/>
              </a:ext>
            </a:extLst>
          </p:cNvPr>
          <p:cNvSpPr>
            <a:spLocks noGrp="1"/>
          </p:cNvSpPr>
          <p:nvPr>
            <p:ph type="title"/>
          </p:nvPr>
        </p:nvSpPr>
        <p:spPr/>
        <p:txBody>
          <a:bodyPr/>
          <a:lstStyle/>
          <a:p>
            <a:r>
              <a:rPr lang="zh-CN" altLang="en-US" dirty="0"/>
              <a:t>深度度量学习存在的问题</a:t>
            </a:r>
          </a:p>
        </p:txBody>
      </p:sp>
      <p:sp>
        <p:nvSpPr>
          <p:cNvPr id="3" name="内容占位符 2">
            <a:extLst>
              <a:ext uri="{FF2B5EF4-FFF2-40B4-BE49-F238E27FC236}">
                <a16:creationId xmlns:a16="http://schemas.microsoft.com/office/drawing/2014/main" id="{2F00BEAC-A197-427F-BA50-E64BD9D12F7B}"/>
              </a:ext>
            </a:extLst>
          </p:cNvPr>
          <p:cNvSpPr>
            <a:spLocks noGrp="1"/>
          </p:cNvSpPr>
          <p:nvPr>
            <p:ph idx="1"/>
          </p:nvPr>
        </p:nvSpPr>
        <p:spPr>
          <a:xfrm>
            <a:off x="838200" y="1825625"/>
            <a:ext cx="10515600" cy="4667250"/>
          </a:xfrm>
        </p:spPr>
        <p:txBody>
          <a:bodyPr/>
          <a:lstStyle/>
          <a:p>
            <a:r>
              <a:rPr lang="zh-CN" altLang="en-US" dirty="0"/>
              <a:t>人脸认证数据集通常非常庞大，一般有百万到上亿张图像。</a:t>
            </a:r>
            <a:endParaRPr lang="en-US" altLang="zh-CN" dirty="0"/>
          </a:p>
          <a:p>
            <a:endParaRPr lang="en-US" altLang="zh-CN" dirty="0"/>
          </a:p>
          <a:p>
            <a:r>
              <a:rPr lang="zh-CN" altLang="en-US" dirty="0"/>
              <a:t>训练分类器不需要样本组合，复杂度为            。</a:t>
            </a:r>
            <a:endParaRPr lang="en-US" altLang="zh-CN" dirty="0"/>
          </a:p>
          <a:p>
            <a:endParaRPr lang="en-US" altLang="zh-CN" dirty="0"/>
          </a:p>
          <a:p>
            <a:r>
              <a:rPr lang="en-US" altLang="zh-CN" dirty="0"/>
              <a:t>Contrastive</a:t>
            </a:r>
            <a:r>
              <a:rPr lang="zh-CN" altLang="en-US" dirty="0"/>
              <a:t>需要样本对，复杂度为               。</a:t>
            </a:r>
            <a:endParaRPr lang="en-US" altLang="zh-CN" dirty="0"/>
          </a:p>
          <a:p>
            <a:endParaRPr lang="en-US" altLang="zh-CN" dirty="0"/>
          </a:p>
          <a:p>
            <a:r>
              <a:rPr lang="en-US" altLang="zh-CN" dirty="0"/>
              <a:t>Triplet</a:t>
            </a:r>
            <a:r>
              <a:rPr lang="zh-CN" altLang="en-US" dirty="0"/>
              <a:t>损失需要样本三元组，复杂度为              。</a:t>
            </a:r>
            <a:endParaRPr lang="en-US" altLang="zh-CN" dirty="0"/>
          </a:p>
          <a:p>
            <a:endParaRPr lang="en-US" altLang="zh-CN" dirty="0"/>
          </a:p>
          <a:p>
            <a:r>
              <a:rPr lang="zh-CN" altLang="en-US" dirty="0"/>
              <a:t>需要进行难例挖掘才可以正常优化。</a:t>
            </a:r>
          </a:p>
        </p:txBody>
      </p:sp>
      <p:pic>
        <p:nvPicPr>
          <p:cNvPr id="4" name="图片 3">
            <a:extLst>
              <a:ext uri="{FF2B5EF4-FFF2-40B4-BE49-F238E27FC236}">
                <a16:creationId xmlns:a16="http://schemas.microsoft.com/office/drawing/2014/main" id="{766E4716-5578-4534-A719-C373A49D557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75581" y="2784095"/>
            <a:ext cx="1095238" cy="590476"/>
          </a:xfrm>
          <a:prstGeom prst="rect">
            <a:avLst/>
          </a:prstGeom>
        </p:spPr>
      </p:pic>
      <p:pic>
        <p:nvPicPr>
          <p:cNvPr id="5" name="图片 4">
            <a:extLst>
              <a:ext uri="{FF2B5EF4-FFF2-40B4-BE49-F238E27FC236}">
                <a16:creationId xmlns:a16="http://schemas.microsoft.com/office/drawing/2014/main" id="{BFAAF0F1-1E5B-413C-AA60-EDE010D5088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13676" y="3780790"/>
            <a:ext cx="1409524" cy="733333"/>
          </a:xfrm>
          <a:prstGeom prst="rect">
            <a:avLst/>
          </a:prstGeom>
        </p:spPr>
      </p:pic>
      <p:pic>
        <p:nvPicPr>
          <p:cNvPr id="6" name="图片 5">
            <a:extLst>
              <a:ext uri="{FF2B5EF4-FFF2-40B4-BE49-F238E27FC236}">
                <a16:creationId xmlns:a16="http://schemas.microsoft.com/office/drawing/2014/main" id="{6A3145DC-0BBC-4830-8567-8A0C82D81C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18438" y="4768720"/>
            <a:ext cx="1409524" cy="752381"/>
          </a:xfrm>
          <a:prstGeom prst="rect">
            <a:avLst/>
          </a:prstGeom>
        </p:spPr>
      </p:pic>
    </p:spTree>
    <p:extLst>
      <p:ext uri="{BB962C8B-B14F-4D97-AF65-F5344CB8AC3E}">
        <p14:creationId xmlns:p14="http://schemas.microsoft.com/office/powerpoint/2010/main" val="2436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3A55E-E3DB-46B1-B328-C75D5F659862}"/>
              </a:ext>
            </a:extLst>
          </p:cNvPr>
          <p:cNvSpPr>
            <a:spLocks noGrp="1"/>
          </p:cNvSpPr>
          <p:nvPr>
            <p:ph type="title"/>
          </p:nvPr>
        </p:nvSpPr>
        <p:spPr/>
        <p:txBody>
          <a:bodyPr/>
          <a:lstStyle/>
          <a:p>
            <a:r>
              <a:rPr lang="zh-CN" altLang="en-US" dirty="0"/>
              <a:t>目录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C2C42D-4078-4A73-873D-AE07FAF2A783}"/>
                  </a:ext>
                </a:extLst>
              </p:cNvPr>
              <p:cNvSpPr>
                <a:spLocks noGrp="1"/>
              </p:cNvSpPr>
              <p:nvPr>
                <p:ph idx="1"/>
              </p:nvPr>
            </p:nvSpPr>
            <p:spPr/>
            <p:txBody>
              <a:bodyPr/>
              <a:lstStyle/>
              <a:p>
                <a:r>
                  <a:rPr lang="en-US" altLang="zh-CN" dirty="0">
                    <a:latin typeface="Cambria Math" panose="02040503050406030204" pitchFamily="18" charset="0"/>
                  </a:rPr>
                  <a:t>Softmax</a:t>
                </a:r>
                <a:r>
                  <a:rPr lang="zh-CN" altLang="en-US" dirty="0">
                    <a:latin typeface="Cambria Math" panose="02040503050406030204" pitchFamily="18" charset="0"/>
                  </a:rPr>
                  <a:t>交叉熵损失函数简介</a:t>
                </a:r>
                <a:endParaRPr lang="en-US" altLang="zh-CN" dirty="0">
                  <a:latin typeface="Cambria Math" panose="02040503050406030204" pitchFamily="18" charset="0"/>
                </a:endParaRPr>
              </a:p>
              <a:p>
                <a14:m>
                  <m:oMath xmlns:m="http://schemas.openxmlformats.org/officeDocument/2006/math">
                    <m:sSub>
                      <m:sSubPr>
                        <m:ctrlPr>
                          <a:rPr lang="en-US" altLang="zh-CN" i="1" dirty="0" smtClean="0">
                            <a:solidFill>
                              <a:schemeClr val="bg1">
                                <a:lumMod val="75000"/>
                              </a:schemeClr>
                            </a:solidFill>
                            <a:latin typeface="Cambria Math" panose="02040503050406030204" pitchFamily="18" charset="0"/>
                          </a:rPr>
                        </m:ctrlPr>
                      </m:sSubPr>
                      <m:e>
                        <m:r>
                          <a:rPr lang="en-US" altLang="zh-CN" i="1" dirty="0">
                            <a:solidFill>
                              <a:schemeClr val="bg1">
                                <a:lumMod val="75000"/>
                              </a:schemeClr>
                            </a:solidFill>
                            <a:latin typeface="Cambria Math" panose="02040503050406030204" pitchFamily="18" charset="0"/>
                          </a:rPr>
                          <m:t>𝐿</m:t>
                        </m:r>
                      </m:e>
                      <m:sub>
                        <m:r>
                          <a:rPr lang="en-US" altLang="zh-CN" i="1" dirty="0">
                            <a:solidFill>
                              <a:schemeClr val="bg1">
                                <a:lumMod val="75000"/>
                              </a:schemeClr>
                            </a:solidFill>
                            <a:latin typeface="Cambria Math" panose="02040503050406030204" pitchFamily="18" charset="0"/>
                          </a:rPr>
                          <m:t>2</m:t>
                        </m:r>
                      </m:sub>
                    </m:sSub>
                  </m:oMath>
                </a14:m>
                <a:r>
                  <a:rPr lang="zh-CN" altLang="en-US" dirty="0">
                    <a:solidFill>
                      <a:schemeClr val="bg1">
                        <a:lumMod val="75000"/>
                      </a:schemeClr>
                    </a:solidFill>
                  </a:rPr>
                  <a:t>超球面嵌入</a:t>
                </a:r>
                <a:endParaRPr lang="en-US" altLang="zh-CN" dirty="0">
                  <a:solidFill>
                    <a:schemeClr val="bg1">
                      <a:lumMod val="75000"/>
                    </a:schemeClr>
                  </a:solidFill>
                </a:endParaRPr>
              </a:p>
              <a:p>
                <a:r>
                  <a:rPr lang="zh-CN" altLang="en-US" dirty="0">
                    <a:solidFill>
                      <a:schemeClr val="bg1">
                        <a:lumMod val="75000"/>
                      </a:schemeClr>
                    </a:solidFill>
                  </a:rPr>
                  <a:t>度量学习损失函数的分类化改造</a:t>
                </a:r>
                <a:endParaRPr lang="en-US" altLang="zh-CN" dirty="0">
                  <a:solidFill>
                    <a:schemeClr val="bg1">
                      <a:lumMod val="75000"/>
                    </a:schemeClr>
                  </a:solidFill>
                </a:endParaRPr>
              </a:p>
              <a:p>
                <a:r>
                  <a:rPr lang="zh-CN" altLang="en-US" dirty="0">
                    <a:solidFill>
                      <a:schemeClr val="bg1">
                        <a:lumMod val="75000"/>
                      </a:schemeClr>
                    </a:solidFill>
                  </a:rPr>
                  <a:t>加性间隔</a:t>
                </a:r>
                <a:endParaRPr lang="en-US" altLang="zh-CN" dirty="0">
                  <a:solidFill>
                    <a:schemeClr val="bg1">
                      <a:lumMod val="75000"/>
                    </a:schemeClr>
                  </a:solidFill>
                </a:endParaRPr>
              </a:p>
              <a:p>
                <a:r>
                  <a:rPr lang="zh-CN" altLang="en-US" dirty="0">
                    <a:solidFill>
                      <a:schemeClr val="bg1">
                        <a:lumMod val="75000"/>
                      </a:schemeClr>
                    </a:solidFill>
                  </a:rPr>
                  <a:t>总结及展望</a:t>
                </a:r>
                <a:endParaRPr lang="en-US" altLang="zh-CN" dirty="0">
                  <a:solidFill>
                    <a:schemeClr val="bg1">
                      <a:lumMod val="75000"/>
                    </a:schemeClr>
                  </a:solidFill>
                </a:endParaRPr>
              </a:p>
              <a:p>
                <a:endParaRPr lang="zh-CN" altLang="en-US" dirty="0"/>
              </a:p>
            </p:txBody>
          </p:sp>
        </mc:Choice>
        <mc:Fallback xmlns="">
          <p:sp>
            <p:nvSpPr>
              <p:cNvPr id="3" name="内容占位符 2">
                <a:extLst>
                  <a:ext uri="{FF2B5EF4-FFF2-40B4-BE49-F238E27FC236}">
                    <a16:creationId xmlns:a16="http://schemas.microsoft.com/office/drawing/2014/main" id="{B0C2C42D-4078-4A73-873D-AE07FAF2A783}"/>
                  </a:ext>
                </a:extLst>
              </p:cNvPr>
              <p:cNvSpPr>
                <a:spLocks noGrp="1" noRot="1" noChangeAspect="1" noMove="1" noResize="1" noEditPoints="1" noAdjustHandles="1" noChangeArrowheads="1" noChangeShapeType="1" noTextEdit="1"/>
              </p:cNvSpPr>
              <p:nvPr>
                <p:ph idx="1"/>
              </p:nvPr>
            </p:nvSpPr>
            <p:spPr>
              <a:blipFill>
                <a:blip r:embed="rId2"/>
                <a:stretch>
                  <a:fillRect l="-1043" t="-26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33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B60AB-3CD9-488F-A823-949AAF6065E5}"/>
              </a:ext>
            </a:extLst>
          </p:cNvPr>
          <p:cNvSpPr>
            <a:spLocks noGrp="1"/>
          </p:cNvSpPr>
          <p:nvPr>
            <p:ph type="title"/>
          </p:nvPr>
        </p:nvSpPr>
        <p:spPr/>
        <p:txBody>
          <a:bodyPr/>
          <a:lstStyle/>
          <a:p>
            <a:r>
              <a:rPr lang="zh-CN" altLang="en-US" dirty="0"/>
              <a:t>类代理</a:t>
            </a:r>
          </a:p>
        </p:txBody>
      </p:sp>
      <p:sp>
        <p:nvSpPr>
          <p:cNvPr id="3" name="内容占位符 2">
            <a:extLst>
              <a:ext uri="{FF2B5EF4-FFF2-40B4-BE49-F238E27FC236}">
                <a16:creationId xmlns:a16="http://schemas.microsoft.com/office/drawing/2014/main" id="{DAF8CA84-5358-4872-9A43-6CDDA7E192D9}"/>
              </a:ext>
            </a:extLst>
          </p:cNvPr>
          <p:cNvSpPr>
            <a:spLocks noGrp="1"/>
          </p:cNvSpPr>
          <p:nvPr>
            <p:ph idx="1"/>
          </p:nvPr>
        </p:nvSpPr>
        <p:spPr/>
        <p:txBody>
          <a:bodyPr>
            <a:normAutofit/>
          </a:bodyPr>
          <a:lstStyle/>
          <a:p>
            <a:r>
              <a:rPr lang="zh-CN" altLang="en-US" dirty="0"/>
              <a:t>归一化后：</a:t>
            </a:r>
            <a:endParaRPr lang="en-US" altLang="zh-CN" dirty="0"/>
          </a:p>
          <a:p>
            <a:endParaRPr lang="en-US" altLang="zh-CN" dirty="0"/>
          </a:p>
          <a:p>
            <a:r>
              <a:rPr lang="zh-CN" altLang="en-US" dirty="0"/>
              <a:t>特征与权重矩阵的乘积可化为：</a:t>
            </a:r>
            <a:endParaRPr lang="en-US" altLang="zh-CN" dirty="0"/>
          </a:p>
          <a:p>
            <a:endParaRPr lang="en-US" altLang="zh-CN" dirty="0"/>
          </a:p>
          <a:p>
            <a:endParaRPr lang="en-US" altLang="zh-CN" dirty="0"/>
          </a:p>
          <a:p>
            <a:endParaRPr lang="en-US" altLang="zh-CN" dirty="0"/>
          </a:p>
          <a:p>
            <a:r>
              <a:rPr lang="zh-CN" altLang="en-US" dirty="0"/>
              <a:t>该公式建立了余弦相似度与欧氏</a:t>
            </a:r>
            <a:endParaRPr lang="en-US" altLang="zh-CN" dirty="0"/>
          </a:p>
          <a:p>
            <a:pPr marL="0" indent="0">
              <a:buNone/>
            </a:pPr>
            <a:r>
              <a:rPr lang="zh-CN" altLang="en-US" dirty="0"/>
              <a:t>  距离之间的联系。</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p:txBody>
      </p:sp>
      <p:pic>
        <p:nvPicPr>
          <p:cNvPr id="23" name="图片 22">
            <a:extLst>
              <a:ext uri="{FF2B5EF4-FFF2-40B4-BE49-F238E27FC236}">
                <a16:creationId xmlns:a16="http://schemas.microsoft.com/office/drawing/2014/main" id="{A4D98213-2A70-4A13-B0EE-D45BB6ED2ACA}"/>
              </a:ext>
            </a:extLst>
          </p:cNvPr>
          <p:cNvPicPr>
            <a:picLocks noChangeAspect="1"/>
          </p:cNvPicPr>
          <p:nvPr/>
        </p:nvPicPr>
        <p:blipFill>
          <a:blip r:embed="rId2"/>
          <a:stretch>
            <a:fillRect/>
          </a:stretch>
        </p:blipFill>
        <p:spPr>
          <a:xfrm>
            <a:off x="6539530" y="1690688"/>
            <a:ext cx="5652470" cy="3847847"/>
          </a:xfrm>
          <a:prstGeom prst="rect">
            <a:avLst/>
          </a:prstGeom>
        </p:spPr>
      </p:pic>
      <p:pic>
        <p:nvPicPr>
          <p:cNvPr id="27" name="图片 26">
            <a:extLst>
              <a:ext uri="{FF2B5EF4-FFF2-40B4-BE49-F238E27FC236}">
                <a16:creationId xmlns:a16="http://schemas.microsoft.com/office/drawing/2014/main" id="{B30A448F-3E49-4078-B97B-8282BE5AC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82592" y="1597555"/>
            <a:ext cx="3382870" cy="875655"/>
          </a:xfrm>
          <a:prstGeom prst="rect">
            <a:avLst/>
          </a:prstGeom>
        </p:spPr>
      </p:pic>
      <p:pic>
        <p:nvPicPr>
          <p:cNvPr id="28" name="图片 27">
            <a:extLst>
              <a:ext uri="{FF2B5EF4-FFF2-40B4-BE49-F238E27FC236}">
                <a16:creationId xmlns:a16="http://schemas.microsoft.com/office/drawing/2014/main" id="{F38EA32D-E0B2-406A-AA14-626EA7CC422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9965" y="3614611"/>
            <a:ext cx="5257800" cy="995195"/>
          </a:xfrm>
          <a:prstGeom prst="rect">
            <a:avLst/>
          </a:prstGeom>
        </p:spPr>
      </p:pic>
    </p:spTree>
    <p:extLst>
      <p:ext uri="{BB962C8B-B14F-4D97-AF65-F5344CB8AC3E}">
        <p14:creationId xmlns:p14="http://schemas.microsoft.com/office/powerpoint/2010/main" val="1456822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2CE78-2D57-4DCB-8F17-9DC03AC2816C}"/>
              </a:ext>
            </a:extLst>
          </p:cNvPr>
          <p:cNvSpPr>
            <a:spLocks noGrp="1"/>
          </p:cNvSpPr>
          <p:nvPr>
            <p:ph type="title"/>
          </p:nvPr>
        </p:nvSpPr>
        <p:spPr/>
        <p:txBody>
          <a:bodyPr/>
          <a:lstStyle/>
          <a:p>
            <a:r>
              <a:rPr lang="zh-CN" altLang="en-US" dirty="0"/>
              <a:t>使用类代理替换特征</a:t>
            </a:r>
          </a:p>
        </p:txBody>
      </p:sp>
      <p:sp>
        <p:nvSpPr>
          <p:cNvPr id="3" name="内容占位符 2">
            <a:extLst>
              <a:ext uri="{FF2B5EF4-FFF2-40B4-BE49-F238E27FC236}">
                <a16:creationId xmlns:a16="http://schemas.microsoft.com/office/drawing/2014/main" id="{E6A16830-715F-46EB-9634-7E2E9D8B7584}"/>
              </a:ext>
            </a:extLst>
          </p:cNvPr>
          <p:cNvSpPr>
            <a:spLocks noGrp="1"/>
          </p:cNvSpPr>
          <p:nvPr>
            <p:ph idx="1"/>
          </p:nvPr>
        </p:nvSpPr>
        <p:spPr/>
        <p:txBody>
          <a:bodyPr/>
          <a:lstStyle/>
          <a:p>
            <a:r>
              <a:rPr lang="zh-CN" altLang="en-US" dirty="0"/>
              <a:t>余弦</a:t>
            </a:r>
            <a:r>
              <a:rPr lang="en-US" altLang="zh-CN" dirty="0" err="1"/>
              <a:t>Softmax</a:t>
            </a:r>
            <a:r>
              <a:rPr lang="zh-CN" altLang="en-US" dirty="0"/>
              <a:t>可以化为：</a:t>
            </a:r>
          </a:p>
          <a:p>
            <a:endParaRPr lang="en-US" altLang="zh-CN" dirty="0"/>
          </a:p>
          <a:p>
            <a:endParaRPr lang="en-US" altLang="zh-CN" dirty="0"/>
          </a:p>
          <a:p>
            <a:pPr marL="0" indent="0">
              <a:buNone/>
            </a:pPr>
            <a:endParaRPr lang="en-US" altLang="zh-CN" dirty="0"/>
          </a:p>
          <a:p>
            <a:r>
              <a:rPr lang="zh-CN" altLang="en-US" dirty="0"/>
              <a:t>将度量学习方法中的部分特征替换为类代理向量：</a:t>
            </a:r>
            <a:endParaRPr lang="en-US" altLang="zh-CN" dirty="0"/>
          </a:p>
          <a:p>
            <a:endParaRPr lang="zh-CN" altLang="en-US" dirty="0"/>
          </a:p>
        </p:txBody>
      </p:sp>
      <p:grpSp>
        <p:nvGrpSpPr>
          <p:cNvPr id="4" name="组合 3">
            <a:extLst>
              <a:ext uri="{FF2B5EF4-FFF2-40B4-BE49-F238E27FC236}">
                <a16:creationId xmlns:a16="http://schemas.microsoft.com/office/drawing/2014/main" id="{A65F1437-B49A-41FD-92EB-EE74D1109BA6}"/>
              </a:ext>
            </a:extLst>
          </p:cNvPr>
          <p:cNvGrpSpPr/>
          <p:nvPr/>
        </p:nvGrpSpPr>
        <p:grpSpPr>
          <a:xfrm>
            <a:off x="1032051" y="1690688"/>
            <a:ext cx="9574484" cy="2007305"/>
            <a:chOff x="1331994" y="2809952"/>
            <a:chExt cx="9574484" cy="2007305"/>
          </a:xfrm>
        </p:grpSpPr>
        <p:pic>
          <p:nvPicPr>
            <p:cNvPr id="5" name="图片 4">
              <a:extLst>
                <a:ext uri="{FF2B5EF4-FFF2-40B4-BE49-F238E27FC236}">
                  <a16:creationId xmlns:a16="http://schemas.microsoft.com/office/drawing/2014/main" id="{3CFE7093-F3B5-4032-BB12-56505460BB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1994" y="3429000"/>
              <a:ext cx="9245045" cy="1388257"/>
            </a:xfrm>
            <a:prstGeom prst="rect">
              <a:avLst/>
            </a:prstGeom>
          </p:spPr>
        </p:pic>
        <p:sp>
          <p:nvSpPr>
            <p:cNvPr id="6" name="文本框 5">
              <a:extLst>
                <a:ext uri="{FF2B5EF4-FFF2-40B4-BE49-F238E27FC236}">
                  <a16:creationId xmlns:a16="http://schemas.microsoft.com/office/drawing/2014/main" id="{DD717337-57C9-4FA7-A2BE-1A0F444E113D}"/>
                </a:ext>
              </a:extLst>
            </p:cNvPr>
            <p:cNvSpPr txBox="1"/>
            <p:nvPr/>
          </p:nvSpPr>
          <p:spPr>
            <a:xfrm>
              <a:off x="8590844" y="2809952"/>
              <a:ext cx="801511" cy="461665"/>
            </a:xfrm>
            <a:prstGeom prst="rect">
              <a:avLst/>
            </a:prstGeom>
            <a:noFill/>
          </p:spPr>
          <p:txBody>
            <a:bodyPr wrap="square" rtlCol="0">
              <a:spAutoFit/>
            </a:bodyPr>
            <a:lstStyle/>
            <a:p>
              <a:pPr algn="ctr"/>
              <a:r>
                <a:rPr lang="zh-CN" altLang="en-US" sz="2400" dirty="0"/>
                <a:t>特征</a:t>
              </a:r>
            </a:p>
          </p:txBody>
        </p:sp>
        <p:sp>
          <p:nvSpPr>
            <p:cNvPr id="7" name="文本框 6">
              <a:extLst>
                <a:ext uri="{FF2B5EF4-FFF2-40B4-BE49-F238E27FC236}">
                  <a16:creationId xmlns:a16="http://schemas.microsoft.com/office/drawing/2014/main" id="{CDAE918E-D024-418B-93A1-4B539D3C7353}"/>
                </a:ext>
              </a:extLst>
            </p:cNvPr>
            <p:cNvSpPr txBox="1"/>
            <p:nvPr/>
          </p:nvSpPr>
          <p:spPr>
            <a:xfrm>
              <a:off x="9297810" y="2809952"/>
              <a:ext cx="1608668" cy="461665"/>
            </a:xfrm>
            <a:prstGeom prst="rect">
              <a:avLst/>
            </a:prstGeom>
            <a:noFill/>
          </p:spPr>
          <p:txBody>
            <a:bodyPr wrap="square" rtlCol="0">
              <a:spAutoFit/>
            </a:bodyPr>
            <a:lstStyle/>
            <a:p>
              <a:pPr algn="ctr"/>
              <a:r>
                <a:rPr lang="zh-CN" altLang="en-US" sz="2400" dirty="0"/>
                <a:t>类代理</a:t>
              </a:r>
            </a:p>
          </p:txBody>
        </p:sp>
        <p:cxnSp>
          <p:nvCxnSpPr>
            <p:cNvPr id="8" name="直接箭头连接符 7">
              <a:extLst>
                <a:ext uri="{FF2B5EF4-FFF2-40B4-BE49-F238E27FC236}">
                  <a16:creationId xmlns:a16="http://schemas.microsoft.com/office/drawing/2014/main" id="{9892643F-8DBB-47B2-A91F-6765EFCDA185}"/>
                </a:ext>
              </a:extLst>
            </p:cNvPr>
            <p:cNvCxnSpPr>
              <a:cxnSpLocks/>
              <a:stCxn id="6" idx="2"/>
            </p:cNvCxnSpPr>
            <p:nvPr/>
          </p:nvCxnSpPr>
          <p:spPr>
            <a:xfrm>
              <a:off x="8991600" y="3271617"/>
              <a:ext cx="223838" cy="2618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3561BCC0-4D71-4CBB-BF65-2D438DCDFBFE}"/>
                </a:ext>
              </a:extLst>
            </p:cNvPr>
            <p:cNvCxnSpPr>
              <a:cxnSpLocks/>
            </p:cNvCxnSpPr>
            <p:nvPr/>
          </p:nvCxnSpPr>
          <p:spPr>
            <a:xfrm flipH="1">
              <a:off x="9709232" y="3230629"/>
              <a:ext cx="268206" cy="3027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pic>
        <p:nvPicPr>
          <p:cNvPr id="10" name="图片 9">
            <a:extLst>
              <a:ext uri="{FF2B5EF4-FFF2-40B4-BE49-F238E27FC236}">
                <a16:creationId xmlns:a16="http://schemas.microsoft.com/office/drawing/2014/main" id="{B89F2059-7C28-4C09-B8F9-45F1E0AD70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0627" y="4447402"/>
            <a:ext cx="4690404" cy="1230966"/>
          </a:xfrm>
          <a:prstGeom prst="rect">
            <a:avLst/>
          </a:prstGeom>
        </p:spPr>
      </p:pic>
      <p:pic>
        <p:nvPicPr>
          <p:cNvPr id="12" name="图片 11">
            <a:extLst>
              <a:ext uri="{FF2B5EF4-FFF2-40B4-BE49-F238E27FC236}">
                <a16:creationId xmlns:a16="http://schemas.microsoft.com/office/drawing/2014/main" id="{52EEF159-118B-47B1-8142-1F7D4F1E75B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32051" y="5671420"/>
            <a:ext cx="4690404" cy="1163352"/>
          </a:xfrm>
          <a:prstGeom prst="rect">
            <a:avLst/>
          </a:prstGeom>
        </p:spPr>
      </p:pic>
      <p:pic>
        <p:nvPicPr>
          <p:cNvPr id="15" name="图片 14">
            <a:extLst>
              <a:ext uri="{FF2B5EF4-FFF2-40B4-BE49-F238E27FC236}">
                <a16:creationId xmlns:a16="http://schemas.microsoft.com/office/drawing/2014/main" id="{7ECD0DEC-1122-46D6-8D93-B07EF0F8B9A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73605" y="5886571"/>
            <a:ext cx="5459941" cy="425329"/>
          </a:xfrm>
          <a:prstGeom prst="rect">
            <a:avLst/>
          </a:prstGeom>
        </p:spPr>
      </p:pic>
      <p:pic>
        <p:nvPicPr>
          <p:cNvPr id="16" name="图片 15">
            <a:extLst>
              <a:ext uri="{FF2B5EF4-FFF2-40B4-BE49-F238E27FC236}">
                <a16:creationId xmlns:a16="http://schemas.microsoft.com/office/drawing/2014/main" id="{833E990A-E493-46DA-B5F0-8712AE9CA7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22244" y="4932641"/>
            <a:ext cx="5138824" cy="469342"/>
          </a:xfrm>
          <a:prstGeom prst="rect">
            <a:avLst/>
          </a:prstGeom>
        </p:spPr>
      </p:pic>
    </p:spTree>
    <p:extLst>
      <p:ext uri="{BB962C8B-B14F-4D97-AF65-F5344CB8AC3E}">
        <p14:creationId xmlns:p14="http://schemas.microsoft.com/office/powerpoint/2010/main" val="172001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3CC01-3D4E-4B91-951A-97F68001FD37}"/>
              </a:ext>
            </a:extLst>
          </p:cNvPr>
          <p:cNvSpPr>
            <a:spLocks noGrp="1"/>
          </p:cNvSpPr>
          <p:nvPr>
            <p:ph type="title"/>
          </p:nvPr>
        </p:nvSpPr>
        <p:spPr>
          <a:xfrm>
            <a:off x="631533" y="102577"/>
            <a:ext cx="10515600" cy="1325563"/>
          </a:xfrm>
        </p:spPr>
        <p:txBody>
          <a:bodyPr/>
          <a:lstStyle/>
          <a:p>
            <a:r>
              <a:rPr lang="zh-CN" altLang="en-US" dirty="0"/>
              <a:t>类代理示意图</a:t>
            </a:r>
          </a:p>
        </p:txBody>
      </p:sp>
      <p:pic>
        <p:nvPicPr>
          <p:cNvPr id="4" name="图片 3">
            <a:extLst>
              <a:ext uri="{FF2B5EF4-FFF2-40B4-BE49-F238E27FC236}">
                <a16:creationId xmlns:a16="http://schemas.microsoft.com/office/drawing/2014/main" id="{F2C929A9-A956-4BCF-9893-A69D18910EAF}"/>
              </a:ext>
            </a:extLst>
          </p:cNvPr>
          <p:cNvPicPr>
            <a:picLocks noChangeAspect="1"/>
          </p:cNvPicPr>
          <p:nvPr/>
        </p:nvPicPr>
        <p:blipFill>
          <a:blip r:embed="rId2"/>
          <a:stretch>
            <a:fillRect/>
          </a:stretch>
        </p:blipFill>
        <p:spPr>
          <a:xfrm>
            <a:off x="5102270" y="2273435"/>
            <a:ext cx="6470066" cy="3571740"/>
          </a:xfrm>
          <a:prstGeom prst="rect">
            <a:avLst/>
          </a:prstGeom>
        </p:spPr>
      </p:pic>
      <p:pic>
        <p:nvPicPr>
          <p:cNvPr id="5" name="图片 4">
            <a:extLst>
              <a:ext uri="{FF2B5EF4-FFF2-40B4-BE49-F238E27FC236}">
                <a16:creationId xmlns:a16="http://schemas.microsoft.com/office/drawing/2014/main" id="{3BAE047A-152C-4690-9618-28BEEB3F31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1866" y="3899253"/>
            <a:ext cx="4690404" cy="1163352"/>
          </a:xfrm>
          <a:prstGeom prst="rect">
            <a:avLst/>
          </a:prstGeom>
        </p:spPr>
      </p:pic>
      <p:sp>
        <p:nvSpPr>
          <p:cNvPr id="6" name="文本框 5">
            <a:extLst>
              <a:ext uri="{FF2B5EF4-FFF2-40B4-BE49-F238E27FC236}">
                <a16:creationId xmlns:a16="http://schemas.microsoft.com/office/drawing/2014/main" id="{BDCCBB85-B9B4-4953-B0E4-CA89B25095F2}"/>
              </a:ext>
            </a:extLst>
          </p:cNvPr>
          <p:cNvSpPr txBox="1"/>
          <p:nvPr/>
        </p:nvSpPr>
        <p:spPr>
          <a:xfrm>
            <a:off x="423398" y="3239532"/>
            <a:ext cx="4318000" cy="646331"/>
          </a:xfrm>
          <a:prstGeom prst="rect">
            <a:avLst/>
          </a:prstGeom>
          <a:noFill/>
        </p:spPr>
        <p:txBody>
          <a:bodyPr wrap="square" rtlCol="0">
            <a:spAutoFit/>
          </a:bodyPr>
          <a:lstStyle/>
          <a:p>
            <a:r>
              <a:rPr lang="en-US" altLang="zh-CN" sz="3600" dirty="0"/>
              <a:t>C-Contrastive</a:t>
            </a:r>
            <a:r>
              <a:rPr lang="zh-CN" altLang="en-US" sz="3600" dirty="0"/>
              <a:t>损失：</a:t>
            </a:r>
          </a:p>
        </p:txBody>
      </p:sp>
    </p:spTree>
    <p:extLst>
      <p:ext uri="{BB962C8B-B14F-4D97-AF65-F5344CB8AC3E}">
        <p14:creationId xmlns:p14="http://schemas.microsoft.com/office/powerpoint/2010/main" val="311030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F19085-A3FA-4854-9DFE-B35B413E9AFC}"/>
              </a:ext>
            </a:extLst>
          </p:cNvPr>
          <p:cNvSpPr>
            <a:spLocks noGrp="1"/>
          </p:cNvSpPr>
          <p:nvPr>
            <p:ph type="title"/>
          </p:nvPr>
        </p:nvSpPr>
        <p:spPr/>
        <p:txBody>
          <a:bodyPr/>
          <a:lstStyle/>
          <a:p>
            <a:r>
              <a:rPr lang="zh-CN" altLang="en-US" dirty="0"/>
              <a:t>类代理替代的优势</a:t>
            </a:r>
          </a:p>
        </p:txBody>
      </p:sp>
      <p:sp>
        <p:nvSpPr>
          <p:cNvPr id="3" name="内容占位符 2">
            <a:extLst>
              <a:ext uri="{FF2B5EF4-FFF2-40B4-BE49-F238E27FC236}">
                <a16:creationId xmlns:a16="http://schemas.microsoft.com/office/drawing/2014/main" id="{C0D47B50-3EB0-4E81-ABE5-A20117A9F7B1}"/>
              </a:ext>
            </a:extLst>
          </p:cNvPr>
          <p:cNvSpPr>
            <a:spLocks noGrp="1"/>
          </p:cNvSpPr>
          <p:nvPr>
            <p:ph idx="1"/>
          </p:nvPr>
        </p:nvSpPr>
        <p:spPr/>
        <p:txBody>
          <a:bodyPr/>
          <a:lstStyle/>
          <a:p>
            <a:r>
              <a:rPr lang="zh-CN" altLang="en-US" dirty="0"/>
              <a:t>不再需要采样样本对或者三元组，</a:t>
            </a:r>
            <a:endParaRPr lang="en-US" altLang="zh-CN" dirty="0"/>
          </a:p>
          <a:p>
            <a:pPr marL="0" indent="0">
              <a:buNone/>
            </a:pPr>
            <a:r>
              <a:rPr lang="en-US" altLang="zh-CN" dirty="0"/>
              <a:t>  </a:t>
            </a:r>
            <a:r>
              <a:rPr lang="zh-CN" altLang="en-US" dirty="0"/>
              <a:t>复杂度降低至           。</a:t>
            </a:r>
            <a:endParaRPr lang="en-US" altLang="zh-CN" dirty="0"/>
          </a:p>
          <a:p>
            <a:endParaRPr lang="en-US" altLang="zh-CN" dirty="0"/>
          </a:p>
          <a:p>
            <a:r>
              <a:rPr lang="zh-CN" altLang="en-US" dirty="0"/>
              <a:t>难例挖掘算法不再是必需品。</a:t>
            </a:r>
            <a:endParaRPr lang="en-US" altLang="zh-CN" dirty="0"/>
          </a:p>
          <a:p>
            <a:endParaRPr lang="en-US" altLang="zh-CN" dirty="0"/>
          </a:p>
          <a:p>
            <a:r>
              <a:rPr lang="zh-CN" altLang="en-US" dirty="0"/>
              <a:t>样本</a:t>
            </a:r>
            <a:r>
              <a:rPr lang="en-US" altLang="zh-CN" dirty="0"/>
              <a:t>-</a:t>
            </a:r>
            <a:r>
              <a:rPr lang="zh-CN" altLang="en-US" dirty="0"/>
              <a:t>样本的优化被替代为样本</a:t>
            </a:r>
            <a:r>
              <a:rPr lang="en-US" altLang="zh-CN" dirty="0"/>
              <a:t>-</a:t>
            </a:r>
            <a:r>
              <a:rPr lang="zh-CN" altLang="en-US" dirty="0"/>
              <a:t>类别</a:t>
            </a:r>
            <a:endParaRPr lang="en-US" altLang="zh-CN" dirty="0"/>
          </a:p>
          <a:p>
            <a:pPr marL="0" indent="0">
              <a:buNone/>
            </a:pPr>
            <a:r>
              <a:rPr lang="en-US" altLang="zh-CN" dirty="0"/>
              <a:t>  </a:t>
            </a:r>
            <a:r>
              <a:rPr lang="zh-CN" altLang="en-US" dirty="0"/>
              <a:t>的优化，样本较少的类别也可以得到</a:t>
            </a:r>
            <a:endParaRPr lang="en-US" altLang="zh-CN" dirty="0"/>
          </a:p>
          <a:p>
            <a:pPr marL="0" indent="0">
              <a:buNone/>
            </a:pPr>
            <a:r>
              <a:rPr lang="en-US" altLang="zh-CN" dirty="0"/>
              <a:t>  </a:t>
            </a:r>
            <a:r>
              <a:rPr lang="zh-CN" altLang="en-US" dirty="0"/>
              <a:t>优化。</a:t>
            </a:r>
            <a:endParaRPr lang="en-US" altLang="zh-CN" dirty="0"/>
          </a:p>
          <a:p>
            <a:endParaRPr lang="zh-CN" altLang="en-US" dirty="0"/>
          </a:p>
        </p:txBody>
      </p:sp>
      <p:pic>
        <p:nvPicPr>
          <p:cNvPr id="4" name="图片 3">
            <a:extLst>
              <a:ext uri="{FF2B5EF4-FFF2-40B4-BE49-F238E27FC236}">
                <a16:creationId xmlns:a16="http://schemas.microsoft.com/office/drawing/2014/main" id="{4EAF7A3E-6B21-4BCE-9DA8-E16A64E50E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31930" y="2320250"/>
            <a:ext cx="1095238" cy="590476"/>
          </a:xfrm>
          <a:prstGeom prst="rect">
            <a:avLst/>
          </a:prstGeom>
        </p:spPr>
      </p:pic>
      <p:pic>
        <p:nvPicPr>
          <p:cNvPr id="7" name="图片 6">
            <a:extLst>
              <a:ext uri="{FF2B5EF4-FFF2-40B4-BE49-F238E27FC236}">
                <a16:creationId xmlns:a16="http://schemas.microsoft.com/office/drawing/2014/main" id="{493BF411-D6CE-4BAC-9F9E-45590F1E15C5}"/>
              </a:ext>
            </a:extLst>
          </p:cNvPr>
          <p:cNvPicPr>
            <a:picLocks noChangeAspect="1"/>
          </p:cNvPicPr>
          <p:nvPr/>
        </p:nvPicPr>
        <p:blipFill>
          <a:blip r:embed="rId3"/>
          <a:stretch>
            <a:fillRect/>
          </a:stretch>
        </p:blipFill>
        <p:spPr>
          <a:xfrm>
            <a:off x="7091795" y="1786953"/>
            <a:ext cx="4853278" cy="4390010"/>
          </a:xfrm>
          <a:prstGeom prst="rect">
            <a:avLst/>
          </a:prstGeom>
        </p:spPr>
      </p:pic>
    </p:spTree>
    <p:extLst>
      <p:ext uri="{BB962C8B-B14F-4D97-AF65-F5344CB8AC3E}">
        <p14:creationId xmlns:p14="http://schemas.microsoft.com/office/powerpoint/2010/main" val="449195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0261D-ECA4-4AAC-A4BC-60A84CFE8F06}"/>
              </a:ext>
            </a:extLst>
          </p:cNvPr>
          <p:cNvSpPr>
            <a:spLocks noGrp="1"/>
          </p:cNvSpPr>
          <p:nvPr>
            <p:ph type="title"/>
          </p:nvPr>
        </p:nvSpPr>
        <p:spPr/>
        <p:txBody>
          <a:bodyPr/>
          <a:lstStyle/>
          <a:p>
            <a:r>
              <a:rPr lang="zh-CN" altLang="en-US" dirty="0"/>
              <a:t>归一化在难例挖掘上的作用</a:t>
            </a:r>
          </a:p>
        </p:txBody>
      </p:sp>
      <p:pic>
        <p:nvPicPr>
          <p:cNvPr id="6" name="图片 5">
            <a:extLst>
              <a:ext uri="{FF2B5EF4-FFF2-40B4-BE49-F238E27FC236}">
                <a16:creationId xmlns:a16="http://schemas.microsoft.com/office/drawing/2014/main" id="{8EE31F10-87DE-4A1F-B7B0-ED56B951D693}"/>
              </a:ext>
            </a:extLst>
          </p:cNvPr>
          <p:cNvPicPr>
            <a:picLocks noChangeAspect="1"/>
          </p:cNvPicPr>
          <p:nvPr/>
        </p:nvPicPr>
        <p:blipFill>
          <a:blip r:embed="rId2"/>
          <a:stretch>
            <a:fillRect/>
          </a:stretch>
        </p:blipFill>
        <p:spPr>
          <a:xfrm>
            <a:off x="1037819" y="1918360"/>
            <a:ext cx="9887761" cy="4113480"/>
          </a:xfrm>
          <a:prstGeom prst="rect">
            <a:avLst/>
          </a:prstGeom>
        </p:spPr>
      </p:pic>
      <p:sp>
        <p:nvSpPr>
          <p:cNvPr id="7" name="文本框 6">
            <a:extLst>
              <a:ext uri="{FF2B5EF4-FFF2-40B4-BE49-F238E27FC236}">
                <a16:creationId xmlns:a16="http://schemas.microsoft.com/office/drawing/2014/main" id="{B2199569-E5CF-4B50-A4CC-95B51D7DD4DB}"/>
              </a:ext>
            </a:extLst>
          </p:cNvPr>
          <p:cNvSpPr txBox="1"/>
          <p:nvPr/>
        </p:nvSpPr>
        <p:spPr>
          <a:xfrm>
            <a:off x="6545943" y="6396335"/>
            <a:ext cx="5646057" cy="461665"/>
          </a:xfrm>
          <a:prstGeom prst="rect">
            <a:avLst/>
          </a:prstGeom>
          <a:noFill/>
        </p:spPr>
        <p:txBody>
          <a:bodyPr wrap="square" rtlCol="0">
            <a:spAutoFit/>
          </a:bodyPr>
          <a:lstStyle/>
          <a:p>
            <a:r>
              <a:rPr lang="en-US" altLang="zh-CN" sz="1200" dirty="0"/>
              <a:t>Ranjan R, Castillo C D, </a:t>
            </a:r>
            <a:r>
              <a:rPr lang="en-US" altLang="zh-CN" sz="1200" dirty="0" err="1"/>
              <a:t>Chellappa</a:t>
            </a:r>
            <a:r>
              <a:rPr lang="en-US" altLang="zh-CN" sz="1200" dirty="0"/>
              <a:t> R. L2-constrained </a:t>
            </a:r>
            <a:r>
              <a:rPr lang="en-US" altLang="zh-CN" sz="1200" dirty="0" err="1"/>
              <a:t>softmax</a:t>
            </a:r>
            <a:r>
              <a:rPr lang="en-US" altLang="zh-CN" sz="1200" dirty="0"/>
              <a:t> loss for discriminative face verification[J]. </a:t>
            </a:r>
            <a:r>
              <a:rPr lang="en-US" altLang="zh-CN" sz="1200" dirty="0" err="1"/>
              <a:t>arXiv</a:t>
            </a:r>
            <a:r>
              <a:rPr lang="en-US" altLang="zh-CN" sz="1200" dirty="0"/>
              <a:t> preprint arXiv:1703.09507, 2017.</a:t>
            </a:r>
            <a:endParaRPr lang="zh-CN" altLang="en-US" sz="1200" dirty="0"/>
          </a:p>
        </p:txBody>
      </p:sp>
    </p:spTree>
    <p:extLst>
      <p:ext uri="{BB962C8B-B14F-4D97-AF65-F5344CB8AC3E}">
        <p14:creationId xmlns:p14="http://schemas.microsoft.com/office/powerpoint/2010/main" val="1818675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80D809-E0CD-4555-81EA-8A491AD096DC}"/>
              </a:ext>
            </a:extLst>
          </p:cNvPr>
          <p:cNvSpPr>
            <a:spLocks noGrp="1"/>
          </p:cNvSpPr>
          <p:nvPr>
            <p:ph type="title"/>
          </p:nvPr>
        </p:nvSpPr>
        <p:spPr/>
        <p:txBody>
          <a:bodyPr/>
          <a:lstStyle/>
          <a:p>
            <a:r>
              <a:rPr lang="zh-CN" altLang="en-US" dirty="0"/>
              <a:t>归一化在难例挖掘上的作用</a:t>
            </a:r>
          </a:p>
        </p:txBody>
      </p:sp>
      <p:pic>
        <p:nvPicPr>
          <p:cNvPr id="4" name="图片 3">
            <a:extLst>
              <a:ext uri="{FF2B5EF4-FFF2-40B4-BE49-F238E27FC236}">
                <a16:creationId xmlns:a16="http://schemas.microsoft.com/office/drawing/2014/main" id="{4AE7023C-7276-43F4-9D85-8DAE493172BB}"/>
              </a:ext>
            </a:extLst>
          </p:cNvPr>
          <p:cNvPicPr>
            <a:picLocks noChangeAspect="1"/>
          </p:cNvPicPr>
          <p:nvPr/>
        </p:nvPicPr>
        <p:blipFill>
          <a:blip r:embed="rId3"/>
          <a:stretch>
            <a:fillRect/>
          </a:stretch>
        </p:blipFill>
        <p:spPr>
          <a:xfrm>
            <a:off x="1731356" y="1831058"/>
            <a:ext cx="8266667" cy="4514286"/>
          </a:xfrm>
          <a:prstGeom prst="rect">
            <a:avLst/>
          </a:prstGeom>
        </p:spPr>
      </p:pic>
    </p:spTree>
    <p:extLst>
      <p:ext uri="{BB962C8B-B14F-4D97-AF65-F5344CB8AC3E}">
        <p14:creationId xmlns:p14="http://schemas.microsoft.com/office/powerpoint/2010/main" val="3442639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AFBB90-9B7F-49CB-B5D2-A8782C5FED52}"/>
              </a:ext>
            </a:extLst>
          </p:cNvPr>
          <p:cNvSpPr>
            <a:spLocks noGrp="1"/>
          </p:cNvSpPr>
          <p:nvPr>
            <p:ph type="title"/>
          </p:nvPr>
        </p:nvSpPr>
        <p:spPr/>
        <p:txBody>
          <a:bodyPr/>
          <a:lstStyle/>
          <a:p>
            <a:r>
              <a:rPr lang="zh-CN" altLang="en-US" dirty="0"/>
              <a:t>归一化对类不均衡问题的作用</a:t>
            </a:r>
          </a:p>
        </p:txBody>
      </p:sp>
      <p:sp>
        <p:nvSpPr>
          <p:cNvPr id="3" name="内容占位符 2">
            <a:extLst>
              <a:ext uri="{FF2B5EF4-FFF2-40B4-BE49-F238E27FC236}">
                <a16:creationId xmlns:a16="http://schemas.microsoft.com/office/drawing/2014/main" id="{6402E437-5F85-48B1-9E39-E24EFF7CA62C}"/>
              </a:ext>
            </a:extLst>
          </p:cNvPr>
          <p:cNvSpPr>
            <a:spLocks noGrp="1"/>
          </p:cNvSpPr>
          <p:nvPr>
            <p:ph idx="1"/>
          </p:nvPr>
        </p:nvSpPr>
        <p:spPr>
          <a:xfrm>
            <a:off x="605971" y="3429000"/>
            <a:ext cx="4459514" cy="1140506"/>
          </a:xfrm>
        </p:spPr>
        <p:txBody>
          <a:bodyPr>
            <a:noAutofit/>
          </a:bodyPr>
          <a:lstStyle/>
          <a:p>
            <a:pPr marL="0" indent="0">
              <a:buNone/>
            </a:pPr>
            <a:r>
              <a:rPr lang="zh-CN" altLang="en-US" sz="3600" dirty="0"/>
              <a:t>权重幅度与类别中的样本数呈正相关关系：</a:t>
            </a:r>
            <a:endParaRPr lang="en-US" altLang="zh-CN" sz="3600" dirty="0"/>
          </a:p>
        </p:txBody>
      </p:sp>
      <p:pic>
        <p:nvPicPr>
          <p:cNvPr id="6" name="图片 5">
            <a:extLst>
              <a:ext uri="{FF2B5EF4-FFF2-40B4-BE49-F238E27FC236}">
                <a16:creationId xmlns:a16="http://schemas.microsoft.com/office/drawing/2014/main" id="{51A8A394-EE6D-4836-808A-883D33D9C957}"/>
              </a:ext>
            </a:extLst>
          </p:cNvPr>
          <p:cNvPicPr>
            <a:picLocks noChangeAspect="1"/>
          </p:cNvPicPr>
          <p:nvPr/>
        </p:nvPicPr>
        <p:blipFill>
          <a:blip r:embed="rId2"/>
          <a:stretch>
            <a:fillRect/>
          </a:stretch>
        </p:blipFill>
        <p:spPr>
          <a:xfrm>
            <a:off x="5601067" y="1499693"/>
            <a:ext cx="6127093" cy="4993182"/>
          </a:xfrm>
          <a:prstGeom prst="rect">
            <a:avLst/>
          </a:prstGeom>
        </p:spPr>
      </p:pic>
    </p:spTree>
    <p:extLst>
      <p:ext uri="{BB962C8B-B14F-4D97-AF65-F5344CB8AC3E}">
        <p14:creationId xmlns:p14="http://schemas.microsoft.com/office/powerpoint/2010/main" val="730899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E6001B-0353-4D6A-AA29-4FC4CC1C9F28}"/>
              </a:ext>
            </a:extLst>
          </p:cNvPr>
          <p:cNvSpPr>
            <a:spLocks noGrp="1"/>
          </p:cNvSpPr>
          <p:nvPr>
            <p:ph type="title"/>
          </p:nvPr>
        </p:nvSpPr>
        <p:spPr/>
        <p:txBody>
          <a:bodyPr/>
          <a:lstStyle/>
          <a:p>
            <a:r>
              <a:rPr lang="zh-CN" altLang="en-US" dirty="0"/>
              <a:t>归一化对类不均衡问题的作用</a:t>
            </a:r>
          </a:p>
        </p:txBody>
      </p:sp>
      <p:sp>
        <p:nvSpPr>
          <p:cNvPr id="3" name="内容占位符 2">
            <a:extLst>
              <a:ext uri="{FF2B5EF4-FFF2-40B4-BE49-F238E27FC236}">
                <a16:creationId xmlns:a16="http://schemas.microsoft.com/office/drawing/2014/main" id="{843B58EC-8936-4EFE-A067-E1C99C5108FB}"/>
              </a:ext>
            </a:extLst>
          </p:cNvPr>
          <p:cNvSpPr>
            <a:spLocks noGrp="1"/>
          </p:cNvSpPr>
          <p:nvPr>
            <p:ph idx="1"/>
          </p:nvPr>
        </p:nvSpPr>
        <p:spPr>
          <a:xfrm>
            <a:off x="838200" y="1825625"/>
            <a:ext cx="10515600" cy="2175669"/>
          </a:xfrm>
        </p:spPr>
        <p:txBody>
          <a:bodyPr/>
          <a:lstStyle/>
          <a:p>
            <a:r>
              <a:rPr lang="zh-CN" altLang="en-US" dirty="0"/>
              <a:t>较大的权重会占据更多的空间。</a:t>
            </a:r>
            <a:endParaRPr lang="en-US" altLang="zh-CN" dirty="0"/>
          </a:p>
          <a:p>
            <a:endParaRPr lang="en-US" altLang="zh-CN" dirty="0"/>
          </a:p>
          <a:p>
            <a:r>
              <a:rPr lang="zh-CN" altLang="en-US" dirty="0"/>
              <a:t>归一化后，相邻两个类别之间的空间会被均分。</a:t>
            </a:r>
            <a:endParaRPr lang="en-US" altLang="zh-CN" dirty="0"/>
          </a:p>
        </p:txBody>
      </p:sp>
      <p:pic>
        <p:nvPicPr>
          <p:cNvPr id="6" name="图片 5">
            <a:extLst>
              <a:ext uri="{FF2B5EF4-FFF2-40B4-BE49-F238E27FC236}">
                <a16:creationId xmlns:a16="http://schemas.microsoft.com/office/drawing/2014/main" id="{41F33741-2ED0-4D6A-8756-F6C295D79C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200" y="3854815"/>
            <a:ext cx="11016343" cy="2638060"/>
          </a:xfrm>
          <a:prstGeom prst="rect">
            <a:avLst/>
          </a:prstGeom>
        </p:spPr>
      </p:pic>
    </p:spTree>
    <p:extLst>
      <p:ext uri="{BB962C8B-B14F-4D97-AF65-F5344CB8AC3E}">
        <p14:creationId xmlns:p14="http://schemas.microsoft.com/office/powerpoint/2010/main" val="3821700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366648-EB90-4D48-B9CF-254F0E5FF4E8}"/>
              </a:ext>
            </a:extLst>
          </p:cNvPr>
          <p:cNvSpPr>
            <a:spLocks noGrp="1"/>
          </p:cNvSpPr>
          <p:nvPr>
            <p:ph type="title"/>
          </p:nvPr>
        </p:nvSpPr>
        <p:spPr/>
        <p:txBody>
          <a:bodyPr/>
          <a:lstStyle/>
          <a:p>
            <a:r>
              <a:rPr lang="zh-CN" altLang="en-US" dirty="0"/>
              <a:t>实验结果</a:t>
            </a:r>
          </a:p>
        </p:txBody>
      </p:sp>
      <p:grpSp>
        <p:nvGrpSpPr>
          <p:cNvPr id="11" name="组合 10">
            <a:extLst>
              <a:ext uri="{FF2B5EF4-FFF2-40B4-BE49-F238E27FC236}">
                <a16:creationId xmlns:a16="http://schemas.microsoft.com/office/drawing/2014/main" id="{35A51476-5424-4F6F-8E92-194CF73D2FF8}"/>
              </a:ext>
            </a:extLst>
          </p:cNvPr>
          <p:cNvGrpSpPr/>
          <p:nvPr/>
        </p:nvGrpSpPr>
        <p:grpSpPr>
          <a:xfrm>
            <a:off x="279400" y="1776777"/>
            <a:ext cx="5020909" cy="4716098"/>
            <a:chOff x="838200" y="1776777"/>
            <a:chExt cx="5020909" cy="4716098"/>
          </a:xfrm>
        </p:grpSpPr>
        <p:pic>
          <p:nvPicPr>
            <p:cNvPr id="4" name="图片 3">
              <a:extLst>
                <a:ext uri="{FF2B5EF4-FFF2-40B4-BE49-F238E27FC236}">
                  <a16:creationId xmlns:a16="http://schemas.microsoft.com/office/drawing/2014/main" id="{4B708E44-4A97-43EF-BB9E-B033ED7755C0}"/>
                </a:ext>
              </a:extLst>
            </p:cNvPr>
            <p:cNvPicPr>
              <a:picLocks noChangeAspect="1"/>
            </p:cNvPicPr>
            <p:nvPr/>
          </p:nvPicPr>
          <p:blipFill>
            <a:blip r:embed="rId2"/>
            <a:stretch>
              <a:fillRect/>
            </a:stretch>
          </p:blipFill>
          <p:spPr>
            <a:xfrm>
              <a:off x="838200" y="1776777"/>
              <a:ext cx="5020909" cy="4716098"/>
            </a:xfrm>
            <a:prstGeom prst="rect">
              <a:avLst/>
            </a:prstGeom>
          </p:spPr>
        </p:pic>
        <p:sp>
          <p:nvSpPr>
            <p:cNvPr id="5" name="矩形 4">
              <a:extLst>
                <a:ext uri="{FF2B5EF4-FFF2-40B4-BE49-F238E27FC236}">
                  <a16:creationId xmlns:a16="http://schemas.microsoft.com/office/drawing/2014/main" id="{BFE2E073-6ACB-4B64-B2B3-C04604FF508F}"/>
                </a:ext>
              </a:extLst>
            </p:cNvPr>
            <p:cNvSpPr/>
            <p:nvPr/>
          </p:nvSpPr>
          <p:spPr>
            <a:xfrm>
              <a:off x="965200" y="3644900"/>
              <a:ext cx="4851400" cy="40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28D179A-A49A-4F13-AE1D-1BF44CA95AAD}"/>
                </a:ext>
              </a:extLst>
            </p:cNvPr>
            <p:cNvSpPr/>
            <p:nvPr/>
          </p:nvSpPr>
          <p:spPr>
            <a:xfrm>
              <a:off x="965200" y="5919423"/>
              <a:ext cx="4851400" cy="40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22A8531B-2BEC-4432-B600-8D30DE402BD4}"/>
                </a:ext>
              </a:extLst>
            </p:cNvPr>
            <p:cNvSpPr/>
            <p:nvPr/>
          </p:nvSpPr>
          <p:spPr>
            <a:xfrm>
              <a:off x="965200" y="4051300"/>
              <a:ext cx="4851400" cy="4064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F0CD6A27-4031-4074-B170-6373A83DC2B7}"/>
                </a:ext>
              </a:extLst>
            </p:cNvPr>
            <p:cNvSpPr/>
            <p:nvPr/>
          </p:nvSpPr>
          <p:spPr>
            <a:xfrm>
              <a:off x="965200" y="5175132"/>
              <a:ext cx="4851400" cy="4064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75D38205-BD87-4944-95B1-9186A8151CD2}"/>
              </a:ext>
            </a:extLst>
          </p:cNvPr>
          <p:cNvPicPr>
            <a:picLocks noChangeAspect="1"/>
          </p:cNvPicPr>
          <p:nvPr/>
        </p:nvPicPr>
        <p:blipFill>
          <a:blip r:embed="rId3"/>
          <a:stretch>
            <a:fillRect/>
          </a:stretch>
        </p:blipFill>
        <p:spPr>
          <a:xfrm>
            <a:off x="5647372" y="2745157"/>
            <a:ext cx="6138228" cy="3377466"/>
          </a:xfrm>
          <a:prstGeom prst="rect">
            <a:avLst/>
          </a:prstGeom>
        </p:spPr>
      </p:pic>
      <p:sp>
        <p:nvSpPr>
          <p:cNvPr id="3" name="TextBox 2">
            <a:extLst>
              <a:ext uri="{FF2B5EF4-FFF2-40B4-BE49-F238E27FC236}">
                <a16:creationId xmlns:a16="http://schemas.microsoft.com/office/drawing/2014/main" id="{4DFF63BF-6C43-4B3D-B3BC-0E2385325B2C}"/>
              </a:ext>
            </a:extLst>
          </p:cNvPr>
          <p:cNvSpPr txBox="1"/>
          <p:nvPr/>
        </p:nvSpPr>
        <p:spPr>
          <a:xfrm>
            <a:off x="5779604" y="1776777"/>
            <a:ext cx="5158409" cy="830997"/>
          </a:xfrm>
          <a:prstGeom prst="rect">
            <a:avLst/>
          </a:prstGeom>
          <a:noFill/>
        </p:spPr>
        <p:txBody>
          <a:bodyPr wrap="square" rtlCol="0">
            <a:spAutoFit/>
          </a:bodyPr>
          <a:lstStyle/>
          <a:p>
            <a:r>
              <a:rPr lang="en-US" sz="2400" dirty="0" err="1"/>
              <a:t>MegaFace</a:t>
            </a:r>
            <a:r>
              <a:rPr lang="en-US" sz="2400" dirty="0"/>
              <a:t>: </a:t>
            </a:r>
            <a:r>
              <a:rPr lang="zh-CN" altLang="en-US" sz="2400" dirty="0"/>
              <a:t>查询集</a:t>
            </a:r>
            <a:r>
              <a:rPr lang="en-US" altLang="zh-CN" sz="2400" dirty="0"/>
              <a:t>80</a:t>
            </a:r>
            <a:r>
              <a:rPr lang="zh-CN" altLang="en-US" sz="2400" dirty="0"/>
              <a:t>人，</a:t>
            </a:r>
            <a:r>
              <a:rPr lang="en-US" sz="2400" dirty="0"/>
              <a:t>3500</a:t>
            </a:r>
            <a:r>
              <a:rPr lang="zh-CN" altLang="en-US" sz="2400" dirty="0"/>
              <a:t>张图像；干扰集</a:t>
            </a:r>
            <a:r>
              <a:rPr lang="en-US" altLang="zh-CN" sz="2400" dirty="0"/>
              <a:t>100</a:t>
            </a:r>
            <a:r>
              <a:rPr lang="zh-CN" altLang="en-US" sz="2400" dirty="0"/>
              <a:t>万张图像。</a:t>
            </a:r>
            <a:endParaRPr lang="en-US" sz="2400" dirty="0"/>
          </a:p>
        </p:txBody>
      </p:sp>
    </p:spTree>
    <p:extLst>
      <p:ext uri="{BB962C8B-B14F-4D97-AF65-F5344CB8AC3E}">
        <p14:creationId xmlns:p14="http://schemas.microsoft.com/office/powerpoint/2010/main" val="4265596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D3DD37-26CF-481D-9F6D-084B556E3A71}"/>
              </a:ext>
            </a:extLst>
          </p:cNvPr>
          <p:cNvSpPr>
            <a:spLocks noGrp="1"/>
          </p:cNvSpPr>
          <p:nvPr>
            <p:ph type="title"/>
          </p:nvPr>
        </p:nvSpPr>
        <p:spPr/>
        <p:txBody>
          <a:bodyPr/>
          <a:lstStyle/>
          <a:p>
            <a:r>
              <a:rPr lang="zh-CN" altLang="en-US" dirty="0"/>
              <a:t>损失权重的影响</a:t>
            </a:r>
          </a:p>
        </p:txBody>
      </p:sp>
      <p:pic>
        <p:nvPicPr>
          <p:cNvPr id="4" name="图片 3">
            <a:extLst>
              <a:ext uri="{FF2B5EF4-FFF2-40B4-BE49-F238E27FC236}">
                <a16:creationId xmlns:a16="http://schemas.microsoft.com/office/drawing/2014/main" id="{3A74D5E3-E176-4B73-B074-4427E7457570}"/>
              </a:ext>
            </a:extLst>
          </p:cNvPr>
          <p:cNvPicPr>
            <a:picLocks noChangeAspect="1"/>
          </p:cNvPicPr>
          <p:nvPr/>
        </p:nvPicPr>
        <p:blipFill>
          <a:blip r:embed="rId2"/>
          <a:stretch>
            <a:fillRect/>
          </a:stretch>
        </p:blipFill>
        <p:spPr>
          <a:xfrm>
            <a:off x="5042262" y="1707317"/>
            <a:ext cx="6311538" cy="4785558"/>
          </a:xfrm>
          <a:prstGeom prst="rect">
            <a:avLst/>
          </a:prstGeom>
        </p:spPr>
      </p:pic>
      <p:sp>
        <p:nvSpPr>
          <p:cNvPr id="5" name="文本框 4">
            <a:extLst>
              <a:ext uri="{FF2B5EF4-FFF2-40B4-BE49-F238E27FC236}">
                <a16:creationId xmlns:a16="http://schemas.microsoft.com/office/drawing/2014/main" id="{B5E8F38C-C0E5-40CF-AD58-0F2FDF808BFF}"/>
              </a:ext>
            </a:extLst>
          </p:cNvPr>
          <p:cNvSpPr txBox="1"/>
          <p:nvPr/>
        </p:nvSpPr>
        <p:spPr>
          <a:xfrm>
            <a:off x="838200" y="3200966"/>
            <a:ext cx="3771900" cy="1569660"/>
          </a:xfrm>
          <a:prstGeom prst="rect">
            <a:avLst/>
          </a:prstGeom>
          <a:noFill/>
        </p:spPr>
        <p:txBody>
          <a:bodyPr wrap="square" rtlCol="0">
            <a:spAutoFit/>
          </a:bodyPr>
          <a:lstStyle/>
          <a:p>
            <a:r>
              <a:rPr lang="en-US" altLang="zh-CN" sz="3200" dirty="0"/>
              <a:t>C-Contrastive</a:t>
            </a:r>
            <a:r>
              <a:rPr lang="zh-CN" altLang="en-US" sz="3200" dirty="0"/>
              <a:t>损失对损失权重的变化更加鲁棒。</a:t>
            </a:r>
          </a:p>
        </p:txBody>
      </p:sp>
    </p:spTree>
    <p:extLst>
      <p:ext uri="{BB962C8B-B14F-4D97-AF65-F5344CB8AC3E}">
        <p14:creationId xmlns:p14="http://schemas.microsoft.com/office/powerpoint/2010/main" val="58565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1123E0-FED1-4197-BB0E-015DDCBAEBF9}"/>
              </a:ext>
            </a:extLst>
          </p:cNvPr>
          <p:cNvSpPr>
            <a:spLocks noGrp="1"/>
          </p:cNvSpPr>
          <p:nvPr>
            <p:ph type="title"/>
          </p:nvPr>
        </p:nvSpPr>
        <p:spPr>
          <a:xfrm>
            <a:off x="768261" y="49323"/>
            <a:ext cx="10515600" cy="1325563"/>
          </a:xfrm>
        </p:spPr>
        <p:txBody>
          <a:bodyPr/>
          <a:lstStyle/>
          <a:p>
            <a:r>
              <a:rPr lang="en-US" altLang="zh-CN" dirty="0" err="1"/>
              <a:t>Softmax</a:t>
            </a:r>
            <a:r>
              <a:rPr lang="zh-CN" altLang="en-US" dirty="0"/>
              <a:t>交叉熵损失函数</a:t>
            </a:r>
          </a:p>
        </p:txBody>
      </p:sp>
      <p:sp>
        <p:nvSpPr>
          <p:cNvPr id="4" name="椭圆 3">
            <a:extLst>
              <a:ext uri="{FF2B5EF4-FFF2-40B4-BE49-F238E27FC236}">
                <a16:creationId xmlns:a16="http://schemas.microsoft.com/office/drawing/2014/main" id="{8D602FEE-0B51-407F-B861-84A9FD93BBAF}"/>
              </a:ext>
            </a:extLst>
          </p:cNvPr>
          <p:cNvSpPr/>
          <p:nvPr/>
        </p:nvSpPr>
        <p:spPr>
          <a:xfrm>
            <a:off x="1262130" y="2691503"/>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D08247DE-ED2C-4E75-9C82-10E826EDB9E5}"/>
              </a:ext>
            </a:extLst>
          </p:cNvPr>
          <p:cNvSpPr/>
          <p:nvPr/>
        </p:nvSpPr>
        <p:spPr>
          <a:xfrm>
            <a:off x="1262130" y="3610196"/>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BC71C323-72D8-481E-BBAC-92E63659FA68}"/>
              </a:ext>
            </a:extLst>
          </p:cNvPr>
          <p:cNvSpPr/>
          <p:nvPr/>
        </p:nvSpPr>
        <p:spPr>
          <a:xfrm>
            <a:off x="1262130" y="4528889"/>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B5C671F4-10D0-4925-84BF-6F04742ADC2C}"/>
              </a:ext>
            </a:extLst>
          </p:cNvPr>
          <p:cNvSpPr/>
          <p:nvPr/>
        </p:nvSpPr>
        <p:spPr>
          <a:xfrm>
            <a:off x="1262130" y="5447582"/>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A6395623-824F-436C-BF06-D3DD1DB5AF69}"/>
              </a:ext>
            </a:extLst>
          </p:cNvPr>
          <p:cNvSpPr/>
          <p:nvPr/>
        </p:nvSpPr>
        <p:spPr>
          <a:xfrm>
            <a:off x="3771364" y="3148437"/>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B726C39-E8CA-4F35-9BEF-6CE73FD79FC6}"/>
              </a:ext>
            </a:extLst>
          </p:cNvPr>
          <p:cNvSpPr/>
          <p:nvPr/>
        </p:nvSpPr>
        <p:spPr>
          <a:xfrm>
            <a:off x="3771364" y="4067130"/>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2655E4F-4F3D-4486-A118-9F571A6C63CB}"/>
              </a:ext>
            </a:extLst>
          </p:cNvPr>
          <p:cNvSpPr/>
          <p:nvPr/>
        </p:nvSpPr>
        <p:spPr>
          <a:xfrm>
            <a:off x="3771364" y="4985823"/>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B758074-4555-4FEC-863E-B5DD7E4A8BFD}"/>
              </a:ext>
            </a:extLst>
          </p:cNvPr>
          <p:cNvSpPr/>
          <p:nvPr/>
        </p:nvSpPr>
        <p:spPr>
          <a:xfrm>
            <a:off x="6280598" y="2229744"/>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a:t>
            </a:r>
            <a:endParaRPr lang="zh-CN" altLang="en-US" dirty="0"/>
          </a:p>
        </p:txBody>
      </p:sp>
      <p:sp>
        <p:nvSpPr>
          <p:cNvPr id="15" name="椭圆 14">
            <a:extLst>
              <a:ext uri="{FF2B5EF4-FFF2-40B4-BE49-F238E27FC236}">
                <a16:creationId xmlns:a16="http://schemas.microsoft.com/office/drawing/2014/main" id="{244D506F-8132-4086-BA00-55E8D4938455}"/>
              </a:ext>
            </a:extLst>
          </p:cNvPr>
          <p:cNvSpPr/>
          <p:nvPr/>
        </p:nvSpPr>
        <p:spPr>
          <a:xfrm>
            <a:off x="6280598" y="3148437"/>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2.0</a:t>
            </a:r>
            <a:endParaRPr lang="zh-CN" altLang="en-US" dirty="0"/>
          </a:p>
        </p:txBody>
      </p:sp>
      <p:sp>
        <p:nvSpPr>
          <p:cNvPr id="16" name="椭圆 15">
            <a:extLst>
              <a:ext uri="{FF2B5EF4-FFF2-40B4-BE49-F238E27FC236}">
                <a16:creationId xmlns:a16="http://schemas.microsoft.com/office/drawing/2014/main" id="{F581F832-CE6F-4F64-AF7A-BF79697C48DB}"/>
              </a:ext>
            </a:extLst>
          </p:cNvPr>
          <p:cNvSpPr/>
          <p:nvPr/>
        </p:nvSpPr>
        <p:spPr>
          <a:xfrm>
            <a:off x="6280598" y="4067130"/>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3.0</a:t>
            </a:r>
            <a:endParaRPr lang="zh-CN" altLang="en-US" dirty="0"/>
          </a:p>
        </p:txBody>
      </p:sp>
      <p:sp>
        <p:nvSpPr>
          <p:cNvPr id="17" name="椭圆 16">
            <a:extLst>
              <a:ext uri="{FF2B5EF4-FFF2-40B4-BE49-F238E27FC236}">
                <a16:creationId xmlns:a16="http://schemas.microsoft.com/office/drawing/2014/main" id="{AA92E153-0338-42DE-8716-95B0A62D22EF}"/>
              </a:ext>
            </a:extLst>
          </p:cNvPr>
          <p:cNvSpPr/>
          <p:nvPr/>
        </p:nvSpPr>
        <p:spPr>
          <a:xfrm>
            <a:off x="6280598" y="4985823"/>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4.0</a:t>
            </a:r>
            <a:endParaRPr lang="zh-CN" altLang="en-US" dirty="0"/>
          </a:p>
        </p:txBody>
      </p:sp>
      <p:sp>
        <p:nvSpPr>
          <p:cNvPr id="18" name="椭圆 17">
            <a:extLst>
              <a:ext uri="{FF2B5EF4-FFF2-40B4-BE49-F238E27FC236}">
                <a16:creationId xmlns:a16="http://schemas.microsoft.com/office/drawing/2014/main" id="{0BF2F30D-ECAE-48F3-AC9C-EEB9D944DBF3}"/>
              </a:ext>
            </a:extLst>
          </p:cNvPr>
          <p:cNvSpPr/>
          <p:nvPr/>
        </p:nvSpPr>
        <p:spPr>
          <a:xfrm>
            <a:off x="6280598" y="5904516"/>
            <a:ext cx="783464" cy="783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a:t>
            </a:r>
            <a:endParaRPr lang="zh-CN" altLang="en-US" dirty="0"/>
          </a:p>
        </p:txBody>
      </p:sp>
      <p:cxnSp>
        <p:nvCxnSpPr>
          <p:cNvPr id="24" name="直接箭头连接符 23">
            <a:extLst>
              <a:ext uri="{FF2B5EF4-FFF2-40B4-BE49-F238E27FC236}">
                <a16:creationId xmlns:a16="http://schemas.microsoft.com/office/drawing/2014/main" id="{853E75B2-4C88-4259-B38C-5D4EEEC65DC5}"/>
              </a:ext>
            </a:extLst>
          </p:cNvPr>
          <p:cNvCxnSpPr>
            <a:cxnSpLocks/>
            <a:stCxn id="4" idx="6"/>
            <a:endCxn id="10" idx="2"/>
          </p:cNvCxnSpPr>
          <p:nvPr/>
        </p:nvCxnSpPr>
        <p:spPr>
          <a:xfrm>
            <a:off x="2045594" y="3083235"/>
            <a:ext cx="1725770" cy="456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D5E0EDA8-903E-4496-8AC1-3EB0A4FA1DDD}"/>
              </a:ext>
            </a:extLst>
          </p:cNvPr>
          <p:cNvCxnSpPr>
            <a:cxnSpLocks/>
            <a:stCxn id="4" idx="6"/>
            <a:endCxn id="11" idx="2"/>
          </p:cNvCxnSpPr>
          <p:nvPr/>
        </p:nvCxnSpPr>
        <p:spPr>
          <a:xfrm>
            <a:off x="2045594" y="3083235"/>
            <a:ext cx="1725770" cy="137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0A304374-82DA-409E-9B5C-D729426C0DAA}"/>
              </a:ext>
            </a:extLst>
          </p:cNvPr>
          <p:cNvCxnSpPr>
            <a:cxnSpLocks/>
            <a:stCxn id="4" idx="6"/>
            <a:endCxn id="12" idx="2"/>
          </p:cNvCxnSpPr>
          <p:nvPr/>
        </p:nvCxnSpPr>
        <p:spPr>
          <a:xfrm>
            <a:off x="2045594" y="3083235"/>
            <a:ext cx="1725770" cy="229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40651F89-975D-423A-A032-3CB4BC03119E}"/>
              </a:ext>
            </a:extLst>
          </p:cNvPr>
          <p:cNvCxnSpPr>
            <a:cxnSpLocks/>
            <a:stCxn id="5" idx="6"/>
            <a:endCxn id="10" idx="2"/>
          </p:cNvCxnSpPr>
          <p:nvPr/>
        </p:nvCxnSpPr>
        <p:spPr>
          <a:xfrm flipV="1">
            <a:off x="2045594" y="3540169"/>
            <a:ext cx="1725770" cy="46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5938F23D-0B99-453C-BB6B-005444CA7E2A}"/>
              </a:ext>
            </a:extLst>
          </p:cNvPr>
          <p:cNvCxnSpPr>
            <a:cxnSpLocks/>
            <a:stCxn id="5" idx="6"/>
            <a:endCxn id="11" idx="2"/>
          </p:cNvCxnSpPr>
          <p:nvPr/>
        </p:nvCxnSpPr>
        <p:spPr>
          <a:xfrm>
            <a:off x="2045594" y="4001928"/>
            <a:ext cx="1725770" cy="456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A73123B0-33C2-4203-B378-B2D1D6E07F85}"/>
              </a:ext>
            </a:extLst>
          </p:cNvPr>
          <p:cNvCxnSpPr>
            <a:cxnSpLocks/>
            <a:stCxn id="5" idx="6"/>
            <a:endCxn id="12" idx="2"/>
          </p:cNvCxnSpPr>
          <p:nvPr/>
        </p:nvCxnSpPr>
        <p:spPr>
          <a:xfrm>
            <a:off x="2045594" y="4001928"/>
            <a:ext cx="1725770" cy="137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FDC8018D-B269-409A-9490-443F01CBDB8E}"/>
              </a:ext>
            </a:extLst>
          </p:cNvPr>
          <p:cNvCxnSpPr>
            <a:cxnSpLocks/>
            <a:stCxn id="6" idx="6"/>
            <a:endCxn id="10" idx="2"/>
          </p:cNvCxnSpPr>
          <p:nvPr/>
        </p:nvCxnSpPr>
        <p:spPr>
          <a:xfrm flipV="1">
            <a:off x="2045594" y="3540169"/>
            <a:ext cx="1725770" cy="1380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F600C122-9C43-478D-AFAC-F06C2319D965}"/>
              </a:ext>
            </a:extLst>
          </p:cNvPr>
          <p:cNvCxnSpPr>
            <a:cxnSpLocks/>
            <a:stCxn id="6" idx="6"/>
            <a:endCxn id="11" idx="2"/>
          </p:cNvCxnSpPr>
          <p:nvPr/>
        </p:nvCxnSpPr>
        <p:spPr>
          <a:xfrm flipV="1">
            <a:off x="2045594" y="4458862"/>
            <a:ext cx="1725770" cy="46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D969752A-8C0B-4A94-B70C-1ADF8AF2CD10}"/>
              </a:ext>
            </a:extLst>
          </p:cNvPr>
          <p:cNvCxnSpPr>
            <a:cxnSpLocks/>
            <a:stCxn id="6" idx="6"/>
            <a:endCxn id="12" idx="2"/>
          </p:cNvCxnSpPr>
          <p:nvPr/>
        </p:nvCxnSpPr>
        <p:spPr>
          <a:xfrm>
            <a:off x="2045594" y="4920621"/>
            <a:ext cx="1725770" cy="456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FEEA2DE7-11D7-4CD2-84D4-C74F5C08CD15}"/>
              </a:ext>
            </a:extLst>
          </p:cNvPr>
          <p:cNvCxnSpPr>
            <a:cxnSpLocks/>
            <a:stCxn id="7" idx="6"/>
            <a:endCxn id="10" idx="2"/>
          </p:cNvCxnSpPr>
          <p:nvPr/>
        </p:nvCxnSpPr>
        <p:spPr>
          <a:xfrm flipV="1">
            <a:off x="2045594" y="3540169"/>
            <a:ext cx="1725770" cy="2299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FCF4D92C-6499-4142-A726-18DBE767F40A}"/>
              </a:ext>
            </a:extLst>
          </p:cNvPr>
          <p:cNvCxnSpPr>
            <a:cxnSpLocks/>
            <a:stCxn id="7" idx="6"/>
            <a:endCxn id="11" idx="2"/>
          </p:cNvCxnSpPr>
          <p:nvPr/>
        </p:nvCxnSpPr>
        <p:spPr>
          <a:xfrm flipV="1">
            <a:off x="2045594" y="4458862"/>
            <a:ext cx="1725770" cy="1380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91841F40-5215-4410-84B2-6B5D39740DFE}"/>
              </a:ext>
            </a:extLst>
          </p:cNvPr>
          <p:cNvCxnSpPr>
            <a:cxnSpLocks/>
            <a:stCxn id="7" idx="6"/>
            <a:endCxn id="12" idx="2"/>
          </p:cNvCxnSpPr>
          <p:nvPr/>
        </p:nvCxnSpPr>
        <p:spPr>
          <a:xfrm flipV="1">
            <a:off x="2045594" y="5377555"/>
            <a:ext cx="1725770" cy="46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045F1AF4-630A-4D17-9013-D200C7F62F74}"/>
              </a:ext>
            </a:extLst>
          </p:cNvPr>
          <p:cNvCxnSpPr>
            <a:cxnSpLocks/>
            <a:stCxn id="10" idx="6"/>
            <a:endCxn id="14" idx="2"/>
          </p:cNvCxnSpPr>
          <p:nvPr/>
        </p:nvCxnSpPr>
        <p:spPr>
          <a:xfrm flipV="1">
            <a:off x="4554828" y="2621476"/>
            <a:ext cx="1725770" cy="9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8F69E772-1EC5-4D40-A8E0-850D3754A631}"/>
              </a:ext>
            </a:extLst>
          </p:cNvPr>
          <p:cNvCxnSpPr>
            <a:cxnSpLocks/>
            <a:stCxn id="10" idx="6"/>
            <a:endCxn id="15" idx="2"/>
          </p:cNvCxnSpPr>
          <p:nvPr/>
        </p:nvCxnSpPr>
        <p:spPr>
          <a:xfrm>
            <a:off x="4554828" y="3540169"/>
            <a:ext cx="1725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F90175B5-D63C-4576-ACA7-B9DEC354096C}"/>
              </a:ext>
            </a:extLst>
          </p:cNvPr>
          <p:cNvCxnSpPr>
            <a:cxnSpLocks/>
            <a:stCxn id="10" idx="6"/>
            <a:endCxn id="16" idx="2"/>
          </p:cNvCxnSpPr>
          <p:nvPr/>
        </p:nvCxnSpPr>
        <p:spPr>
          <a:xfrm>
            <a:off x="4554828" y="3540169"/>
            <a:ext cx="1725770" cy="9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E46C94AF-831F-453C-924F-0CE5881B7CDD}"/>
              </a:ext>
            </a:extLst>
          </p:cNvPr>
          <p:cNvCxnSpPr>
            <a:cxnSpLocks/>
            <a:stCxn id="10" idx="6"/>
            <a:endCxn id="17" idx="2"/>
          </p:cNvCxnSpPr>
          <p:nvPr/>
        </p:nvCxnSpPr>
        <p:spPr>
          <a:xfrm>
            <a:off x="4554828" y="3540169"/>
            <a:ext cx="1725770" cy="1837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B12E0977-8670-4D31-B971-17721797433C}"/>
              </a:ext>
            </a:extLst>
          </p:cNvPr>
          <p:cNvCxnSpPr>
            <a:cxnSpLocks/>
            <a:stCxn id="10" idx="6"/>
            <a:endCxn id="18" idx="2"/>
          </p:cNvCxnSpPr>
          <p:nvPr/>
        </p:nvCxnSpPr>
        <p:spPr>
          <a:xfrm>
            <a:off x="4554828" y="3540169"/>
            <a:ext cx="1725770" cy="2756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1C01C8B2-32C2-4082-8FAA-9C40ED11F2DE}"/>
              </a:ext>
            </a:extLst>
          </p:cNvPr>
          <p:cNvCxnSpPr>
            <a:cxnSpLocks/>
            <a:stCxn id="11" idx="6"/>
            <a:endCxn id="14" idx="2"/>
          </p:cNvCxnSpPr>
          <p:nvPr/>
        </p:nvCxnSpPr>
        <p:spPr>
          <a:xfrm flipV="1">
            <a:off x="4554828" y="2621476"/>
            <a:ext cx="1725770" cy="1837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a:extLst>
              <a:ext uri="{FF2B5EF4-FFF2-40B4-BE49-F238E27FC236}">
                <a16:creationId xmlns:a16="http://schemas.microsoft.com/office/drawing/2014/main" id="{C55E73B4-D7AB-41F2-9B10-4DB0CEDE82E5}"/>
              </a:ext>
            </a:extLst>
          </p:cNvPr>
          <p:cNvCxnSpPr>
            <a:cxnSpLocks/>
            <a:stCxn id="11" idx="6"/>
            <a:endCxn id="18" idx="2"/>
          </p:cNvCxnSpPr>
          <p:nvPr/>
        </p:nvCxnSpPr>
        <p:spPr>
          <a:xfrm>
            <a:off x="4554828" y="4458862"/>
            <a:ext cx="1725770" cy="1837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5A7DA416-ACB2-4055-9945-7E406191313E}"/>
              </a:ext>
            </a:extLst>
          </p:cNvPr>
          <p:cNvCxnSpPr>
            <a:cxnSpLocks/>
            <a:stCxn id="11" idx="6"/>
            <a:endCxn id="15" idx="2"/>
          </p:cNvCxnSpPr>
          <p:nvPr/>
        </p:nvCxnSpPr>
        <p:spPr>
          <a:xfrm flipV="1">
            <a:off x="4554828" y="3540169"/>
            <a:ext cx="1725770" cy="9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a:extLst>
              <a:ext uri="{FF2B5EF4-FFF2-40B4-BE49-F238E27FC236}">
                <a16:creationId xmlns:a16="http://schemas.microsoft.com/office/drawing/2014/main" id="{7B5338CA-AEDA-4CFB-81A5-7E0273FA204B}"/>
              </a:ext>
            </a:extLst>
          </p:cNvPr>
          <p:cNvCxnSpPr>
            <a:cxnSpLocks/>
            <a:stCxn id="11" idx="6"/>
            <a:endCxn id="16" idx="2"/>
          </p:cNvCxnSpPr>
          <p:nvPr/>
        </p:nvCxnSpPr>
        <p:spPr>
          <a:xfrm>
            <a:off x="4554828" y="4458862"/>
            <a:ext cx="1725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08D503FC-AFD8-4C91-8A7C-4C25A2562601}"/>
              </a:ext>
            </a:extLst>
          </p:cNvPr>
          <p:cNvCxnSpPr>
            <a:cxnSpLocks/>
            <a:stCxn id="11" idx="6"/>
            <a:endCxn id="17" idx="2"/>
          </p:cNvCxnSpPr>
          <p:nvPr/>
        </p:nvCxnSpPr>
        <p:spPr>
          <a:xfrm>
            <a:off x="4554828" y="4458862"/>
            <a:ext cx="1725770" cy="9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a16="http://schemas.microsoft.com/office/drawing/2014/main" id="{EBA7B0C8-B856-4D20-94F9-3F85E43249DD}"/>
              </a:ext>
            </a:extLst>
          </p:cNvPr>
          <p:cNvCxnSpPr>
            <a:cxnSpLocks/>
            <a:stCxn id="12" idx="6"/>
            <a:endCxn id="14" idx="2"/>
          </p:cNvCxnSpPr>
          <p:nvPr/>
        </p:nvCxnSpPr>
        <p:spPr>
          <a:xfrm flipV="1">
            <a:off x="4554828" y="2621476"/>
            <a:ext cx="1725770" cy="2756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4AC4393F-6B5A-445C-9020-7921D78E80B8}"/>
              </a:ext>
            </a:extLst>
          </p:cNvPr>
          <p:cNvCxnSpPr>
            <a:cxnSpLocks/>
            <a:stCxn id="12" idx="6"/>
            <a:endCxn id="18" idx="2"/>
          </p:cNvCxnSpPr>
          <p:nvPr/>
        </p:nvCxnSpPr>
        <p:spPr>
          <a:xfrm>
            <a:off x="4554828" y="5377555"/>
            <a:ext cx="1725770" cy="9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F4E57E99-D80A-4295-BBD5-6C65D9F38C19}"/>
              </a:ext>
            </a:extLst>
          </p:cNvPr>
          <p:cNvCxnSpPr>
            <a:cxnSpLocks/>
            <a:stCxn id="12" idx="6"/>
            <a:endCxn id="15" idx="2"/>
          </p:cNvCxnSpPr>
          <p:nvPr/>
        </p:nvCxnSpPr>
        <p:spPr>
          <a:xfrm flipV="1">
            <a:off x="4554828" y="3540169"/>
            <a:ext cx="1725770" cy="1837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a:extLst>
              <a:ext uri="{FF2B5EF4-FFF2-40B4-BE49-F238E27FC236}">
                <a16:creationId xmlns:a16="http://schemas.microsoft.com/office/drawing/2014/main" id="{CB504B14-2EE4-43C0-9C05-570687C13783}"/>
              </a:ext>
            </a:extLst>
          </p:cNvPr>
          <p:cNvCxnSpPr>
            <a:cxnSpLocks/>
            <a:stCxn id="12" idx="6"/>
            <a:endCxn id="16" idx="2"/>
          </p:cNvCxnSpPr>
          <p:nvPr/>
        </p:nvCxnSpPr>
        <p:spPr>
          <a:xfrm flipV="1">
            <a:off x="4554828" y="4458862"/>
            <a:ext cx="1725770" cy="9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a:extLst>
              <a:ext uri="{FF2B5EF4-FFF2-40B4-BE49-F238E27FC236}">
                <a16:creationId xmlns:a16="http://schemas.microsoft.com/office/drawing/2014/main" id="{C167D045-F474-465E-AA3D-5DD1DA878FE2}"/>
              </a:ext>
            </a:extLst>
          </p:cNvPr>
          <p:cNvCxnSpPr>
            <a:cxnSpLocks/>
            <a:stCxn id="12" idx="6"/>
            <a:endCxn id="17" idx="2"/>
          </p:cNvCxnSpPr>
          <p:nvPr/>
        </p:nvCxnSpPr>
        <p:spPr>
          <a:xfrm>
            <a:off x="4554828" y="5377555"/>
            <a:ext cx="1725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文本框 114">
            <a:extLst>
              <a:ext uri="{FF2B5EF4-FFF2-40B4-BE49-F238E27FC236}">
                <a16:creationId xmlns:a16="http://schemas.microsoft.com/office/drawing/2014/main" id="{10EAF381-8FED-46EE-9605-F57B42A8AF43}"/>
              </a:ext>
            </a:extLst>
          </p:cNvPr>
          <p:cNvSpPr txBox="1"/>
          <p:nvPr/>
        </p:nvSpPr>
        <p:spPr>
          <a:xfrm>
            <a:off x="838200" y="1410418"/>
            <a:ext cx="1627032" cy="830997"/>
          </a:xfrm>
          <a:prstGeom prst="rect">
            <a:avLst/>
          </a:prstGeom>
          <a:noFill/>
        </p:spPr>
        <p:txBody>
          <a:bodyPr wrap="square" rtlCol="0">
            <a:spAutoFit/>
          </a:bodyPr>
          <a:lstStyle/>
          <a:p>
            <a:pPr algn="ctr"/>
            <a:r>
              <a:rPr lang="zh-CN" altLang="en-US" sz="2400" dirty="0"/>
              <a:t>输入信号</a:t>
            </a:r>
            <a:endParaRPr lang="en-US" altLang="zh-CN" sz="2400" dirty="0"/>
          </a:p>
          <a:p>
            <a:pPr algn="ctr"/>
            <a:r>
              <a:rPr lang="en-US" altLang="zh-CN" sz="2400" dirty="0"/>
              <a:t>/</a:t>
            </a:r>
            <a:r>
              <a:rPr lang="zh-CN" altLang="en-US" sz="2400" dirty="0"/>
              <a:t>卷积特征</a:t>
            </a:r>
          </a:p>
        </p:txBody>
      </p:sp>
      <p:sp>
        <p:nvSpPr>
          <p:cNvPr id="116" name="文本框 115">
            <a:extLst>
              <a:ext uri="{FF2B5EF4-FFF2-40B4-BE49-F238E27FC236}">
                <a16:creationId xmlns:a16="http://schemas.microsoft.com/office/drawing/2014/main" id="{E914C518-A2EB-45EA-B9BB-94DCAC7DBAC7}"/>
              </a:ext>
            </a:extLst>
          </p:cNvPr>
          <p:cNvSpPr txBox="1"/>
          <p:nvPr/>
        </p:nvSpPr>
        <p:spPr>
          <a:xfrm>
            <a:off x="3384461" y="1690688"/>
            <a:ext cx="1493949" cy="461665"/>
          </a:xfrm>
          <a:prstGeom prst="rect">
            <a:avLst/>
          </a:prstGeom>
          <a:noFill/>
        </p:spPr>
        <p:txBody>
          <a:bodyPr wrap="square" rtlCol="0">
            <a:spAutoFit/>
          </a:bodyPr>
          <a:lstStyle/>
          <a:p>
            <a:pPr algn="ctr"/>
            <a:r>
              <a:rPr lang="zh-CN" altLang="en-US" sz="2400" dirty="0"/>
              <a:t>中间特征</a:t>
            </a:r>
          </a:p>
        </p:txBody>
      </p:sp>
      <p:sp>
        <p:nvSpPr>
          <p:cNvPr id="117" name="文本框 116">
            <a:extLst>
              <a:ext uri="{FF2B5EF4-FFF2-40B4-BE49-F238E27FC236}">
                <a16:creationId xmlns:a16="http://schemas.microsoft.com/office/drawing/2014/main" id="{3439C80F-6DEC-423D-AFD4-C55234958113}"/>
              </a:ext>
            </a:extLst>
          </p:cNvPr>
          <p:cNvSpPr txBox="1"/>
          <p:nvPr/>
        </p:nvSpPr>
        <p:spPr>
          <a:xfrm>
            <a:off x="5862035" y="1694757"/>
            <a:ext cx="1493949" cy="461665"/>
          </a:xfrm>
          <a:prstGeom prst="rect">
            <a:avLst/>
          </a:prstGeom>
          <a:noFill/>
        </p:spPr>
        <p:txBody>
          <a:bodyPr wrap="square" rtlCol="0">
            <a:spAutoFit/>
          </a:bodyPr>
          <a:lstStyle/>
          <a:p>
            <a:pPr algn="ctr"/>
            <a:r>
              <a:rPr lang="zh-CN" altLang="en-US" sz="2400" dirty="0"/>
              <a:t>输出分数</a:t>
            </a:r>
          </a:p>
        </p:txBody>
      </p:sp>
      <p:sp>
        <p:nvSpPr>
          <p:cNvPr id="118" name="椭圆 117">
            <a:extLst>
              <a:ext uri="{FF2B5EF4-FFF2-40B4-BE49-F238E27FC236}">
                <a16:creationId xmlns:a16="http://schemas.microsoft.com/office/drawing/2014/main" id="{6635E432-8A1D-483C-A5E3-22EBAFC414A0}"/>
              </a:ext>
            </a:extLst>
          </p:cNvPr>
          <p:cNvSpPr/>
          <p:nvPr/>
        </p:nvSpPr>
        <p:spPr>
          <a:xfrm>
            <a:off x="8789832" y="2229744"/>
            <a:ext cx="783464" cy="7834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0.03</a:t>
            </a:r>
            <a:endParaRPr lang="zh-CN" altLang="en-US" sz="1600" dirty="0"/>
          </a:p>
        </p:txBody>
      </p:sp>
      <p:sp>
        <p:nvSpPr>
          <p:cNvPr id="119" name="椭圆 118">
            <a:extLst>
              <a:ext uri="{FF2B5EF4-FFF2-40B4-BE49-F238E27FC236}">
                <a16:creationId xmlns:a16="http://schemas.microsoft.com/office/drawing/2014/main" id="{8BA9A105-61A5-4169-BE2B-B753C387CE32}"/>
              </a:ext>
            </a:extLst>
          </p:cNvPr>
          <p:cNvSpPr/>
          <p:nvPr/>
        </p:nvSpPr>
        <p:spPr>
          <a:xfrm>
            <a:off x="8789832" y="3148437"/>
            <a:ext cx="783464" cy="7834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0.09</a:t>
            </a:r>
            <a:endParaRPr lang="zh-CN" altLang="en-US" sz="1600" dirty="0"/>
          </a:p>
        </p:txBody>
      </p:sp>
      <p:sp>
        <p:nvSpPr>
          <p:cNvPr id="120" name="椭圆 119">
            <a:extLst>
              <a:ext uri="{FF2B5EF4-FFF2-40B4-BE49-F238E27FC236}">
                <a16:creationId xmlns:a16="http://schemas.microsoft.com/office/drawing/2014/main" id="{23A7FE15-5860-4111-A3C0-417E83E7C833}"/>
              </a:ext>
            </a:extLst>
          </p:cNvPr>
          <p:cNvSpPr/>
          <p:nvPr/>
        </p:nvSpPr>
        <p:spPr>
          <a:xfrm>
            <a:off x="8789832" y="4067130"/>
            <a:ext cx="783464" cy="7834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0.23</a:t>
            </a:r>
            <a:endParaRPr lang="zh-CN" altLang="en-US" sz="1600" dirty="0"/>
          </a:p>
        </p:txBody>
      </p:sp>
      <p:sp>
        <p:nvSpPr>
          <p:cNvPr id="121" name="椭圆 120">
            <a:extLst>
              <a:ext uri="{FF2B5EF4-FFF2-40B4-BE49-F238E27FC236}">
                <a16:creationId xmlns:a16="http://schemas.microsoft.com/office/drawing/2014/main" id="{B4324178-5FC7-4FBE-AD9D-19316B0BD1EE}"/>
              </a:ext>
            </a:extLst>
          </p:cNvPr>
          <p:cNvSpPr/>
          <p:nvPr/>
        </p:nvSpPr>
        <p:spPr>
          <a:xfrm>
            <a:off x="8789832" y="4985823"/>
            <a:ext cx="783464" cy="7834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0.62</a:t>
            </a:r>
            <a:endParaRPr lang="zh-CN" altLang="en-US" sz="1600" dirty="0"/>
          </a:p>
        </p:txBody>
      </p:sp>
      <p:sp>
        <p:nvSpPr>
          <p:cNvPr id="122" name="椭圆 121">
            <a:extLst>
              <a:ext uri="{FF2B5EF4-FFF2-40B4-BE49-F238E27FC236}">
                <a16:creationId xmlns:a16="http://schemas.microsoft.com/office/drawing/2014/main" id="{3F0EB994-5DDE-4D57-9F86-32FFF19B12F6}"/>
              </a:ext>
            </a:extLst>
          </p:cNvPr>
          <p:cNvSpPr/>
          <p:nvPr/>
        </p:nvSpPr>
        <p:spPr>
          <a:xfrm>
            <a:off x="8789832" y="5904516"/>
            <a:ext cx="783464" cy="7834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0.03</a:t>
            </a:r>
            <a:endParaRPr lang="zh-CN" altLang="en-US" sz="1600" dirty="0"/>
          </a:p>
        </p:txBody>
      </p:sp>
      <p:cxnSp>
        <p:nvCxnSpPr>
          <p:cNvPr id="123" name="直接箭头连接符 122">
            <a:extLst>
              <a:ext uri="{FF2B5EF4-FFF2-40B4-BE49-F238E27FC236}">
                <a16:creationId xmlns:a16="http://schemas.microsoft.com/office/drawing/2014/main" id="{E01F7E89-E1BB-46F5-AE3A-1C81400F421E}"/>
              </a:ext>
            </a:extLst>
          </p:cNvPr>
          <p:cNvCxnSpPr>
            <a:cxnSpLocks/>
            <a:stCxn id="14" idx="6"/>
            <a:endCxn id="118" idx="2"/>
          </p:cNvCxnSpPr>
          <p:nvPr/>
        </p:nvCxnSpPr>
        <p:spPr>
          <a:xfrm>
            <a:off x="7064062" y="2621476"/>
            <a:ext cx="17257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a16="http://schemas.microsoft.com/office/drawing/2014/main" id="{BCCF2FA0-A651-4E55-87C6-D1CD099AB852}"/>
              </a:ext>
            </a:extLst>
          </p:cNvPr>
          <p:cNvCxnSpPr>
            <a:cxnSpLocks/>
            <a:stCxn id="14" idx="6"/>
            <a:endCxn id="122" idx="2"/>
          </p:cNvCxnSpPr>
          <p:nvPr/>
        </p:nvCxnSpPr>
        <p:spPr>
          <a:xfrm>
            <a:off x="7064062" y="2621476"/>
            <a:ext cx="1725770" cy="3674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31E5B47E-2E16-412C-9035-257B5D2D1A41}"/>
              </a:ext>
            </a:extLst>
          </p:cNvPr>
          <p:cNvCxnSpPr>
            <a:cxnSpLocks/>
            <a:stCxn id="14" idx="6"/>
            <a:endCxn id="119" idx="2"/>
          </p:cNvCxnSpPr>
          <p:nvPr/>
        </p:nvCxnSpPr>
        <p:spPr>
          <a:xfrm>
            <a:off x="7064062" y="2621476"/>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9042AF1B-6C04-4DFC-9E59-E0D6871E9BFB}"/>
              </a:ext>
            </a:extLst>
          </p:cNvPr>
          <p:cNvCxnSpPr>
            <a:cxnSpLocks/>
            <a:stCxn id="14" idx="6"/>
            <a:endCxn id="120" idx="2"/>
          </p:cNvCxnSpPr>
          <p:nvPr/>
        </p:nvCxnSpPr>
        <p:spPr>
          <a:xfrm>
            <a:off x="7064062" y="2621476"/>
            <a:ext cx="1725770" cy="183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EF94B0DB-53F1-4BB2-9BA5-F2B282580367}"/>
              </a:ext>
            </a:extLst>
          </p:cNvPr>
          <p:cNvCxnSpPr>
            <a:cxnSpLocks/>
            <a:stCxn id="14" idx="6"/>
            <a:endCxn id="121" idx="2"/>
          </p:cNvCxnSpPr>
          <p:nvPr/>
        </p:nvCxnSpPr>
        <p:spPr>
          <a:xfrm>
            <a:off x="7064062" y="2621476"/>
            <a:ext cx="1725770" cy="27560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EB726038-533D-4BDA-8D20-243D0245B447}"/>
              </a:ext>
            </a:extLst>
          </p:cNvPr>
          <p:cNvCxnSpPr>
            <a:cxnSpLocks/>
            <a:stCxn id="15" idx="6"/>
            <a:endCxn id="118" idx="2"/>
          </p:cNvCxnSpPr>
          <p:nvPr/>
        </p:nvCxnSpPr>
        <p:spPr>
          <a:xfrm flipV="1">
            <a:off x="7064062" y="2621476"/>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128">
            <a:extLst>
              <a:ext uri="{FF2B5EF4-FFF2-40B4-BE49-F238E27FC236}">
                <a16:creationId xmlns:a16="http://schemas.microsoft.com/office/drawing/2014/main" id="{D1BC6AB5-B3EE-4A08-95B0-68C0B40F9C4C}"/>
              </a:ext>
            </a:extLst>
          </p:cNvPr>
          <p:cNvCxnSpPr>
            <a:cxnSpLocks/>
            <a:stCxn id="15" idx="6"/>
            <a:endCxn id="119" idx="2"/>
          </p:cNvCxnSpPr>
          <p:nvPr/>
        </p:nvCxnSpPr>
        <p:spPr>
          <a:xfrm>
            <a:off x="7064062" y="3540169"/>
            <a:ext cx="17257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129">
            <a:extLst>
              <a:ext uri="{FF2B5EF4-FFF2-40B4-BE49-F238E27FC236}">
                <a16:creationId xmlns:a16="http://schemas.microsoft.com/office/drawing/2014/main" id="{2636E1CC-2176-480E-AF56-33AB71D8941D}"/>
              </a:ext>
            </a:extLst>
          </p:cNvPr>
          <p:cNvCxnSpPr>
            <a:cxnSpLocks/>
            <a:stCxn id="15" idx="6"/>
            <a:endCxn id="120" idx="2"/>
          </p:cNvCxnSpPr>
          <p:nvPr/>
        </p:nvCxnSpPr>
        <p:spPr>
          <a:xfrm>
            <a:off x="7064062" y="3540169"/>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接箭头连接符 130">
            <a:extLst>
              <a:ext uri="{FF2B5EF4-FFF2-40B4-BE49-F238E27FC236}">
                <a16:creationId xmlns:a16="http://schemas.microsoft.com/office/drawing/2014/main" id="{BC761ABF-B86C-4577-9D1C-10AEF7DC8056}"/>
              </a:ext>
            </a:extLst>
          </p:cNvPr>
          <p:cNvCxnSpPr>
            <a:cxnSpLocks/>
            <a:stCxn id="15" idx="6"/>
            <a:endCxn id="121" idx="2"/>
          </p:cNvCxnSpPr>
          <p:nvPr/>
        </p:nvCxnSpPr>
        <p:spPr>
          <a:xfrm>
            <a:off x="7064062" y="3540169"/>
            <a:ext cx="1725770" cy="183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a:extLst>
              <a:ext uri="{FF2B5EF4-FFF2-40B4-BE49-F238E27FC236}">
                <a16:creationId xmlns:a16="http://schemas.microsoft.com/office/drawing/2014/main" id="{4D5ED962-5A0B-4EBA-B46F-40311609EDB0}"/>
              </a:ext>
            </a:extLst>
          </p:cNvPr>
          <p:cNvCxnSpPr>
            <a:cxnSpLocks/>
            <a:stCxn id="15" idx="6"/>
            <a:endCxn id="122" idx="2"/>
          </p:cNvCxnSpPr>
          <p:nvPr/>
        </p:nvCxnSpPr>
        <p:spPr>
          <a:xfrm>
            <a:off x="7064062" y="3540169"/>
            <a:ext cx="1725770" cy="27560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a:extLst>
              <a:ext uri="{FF2B5EF4-FFF2-40B4-BE49-F238E27FC236}">
                <a16:creationId xmlns:a16="http://schemas.microsoft.com/office/drawing/2014/main" id="{5C9177A8-919A-442C-BC89-64051441380C}"/>
              </a:ext>
            </a:extLst>
          </p:cNvPr>
          <p:cNvCxnSpPr>
            <a:cxnSpLocks/>
            <a:stCxn id="16" idx="6"/>
            <a:endCxn id="118" idx="2"/>
          </p:cNvCxnSpPr>
          <p:nvPr/>
        </p:nvCxnSpPr>
        <p:spPr>
          <a:xfrm flipV="1">
            <a:off x="7064062" y="2621476"/>
            <a:ext cx="1725770" cy="183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a:extLst>
              <a:ext uri="{FF2B5EF4-FFF2-40B4-BE49-F238E27FC236}">
                <a16:creationId xmlns:a16="http://schemas.microsoft.com/office/drawing/2014/main" id="{F49DAE4C-0B64-4FF0-9B3F-B06F57950294}"/>
              </a:ext>
            </a:extLst>
          </p:cNvPr>
          <p:cNvCxnSpPr>
            <a:cxnSpLocks/>
            <a:stCxn id="16" idx="6"/>
            <a:endCxn id="122" idx="2"/>
          </p:cNvCxnSpPr>
          <p:nvPr/>
        </p:nvCxnSpPr>
        <p:spPr>
          <a:xfrm>
            <a:off x="7064062" y="4458862"/>
            <a:ext cx="1725770" cy="183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a:extLst>
              <a:ext uri="{FF2B5EF4-FFF2-40B4-BE49-F238E27FC236}">
                <a16:creationId xmlns:a16="http://schemas.microsoft.com/office/drawing/2014/main" id="{97812936-FFCB-4AE6-8361-8ED3FCCBA468}"/>
              </a:ext>
            </a:extLst>
          </p:cNvPr>
          <p:cNvCxnSpPr>
            <a:cxnSpLocks/>
            <a:stCxn id="16" idx="6"/>
            <a:endCxn id="119" idx="2"/>
          </p:cNvCxnSpPr>
          <p:nvPr/>
        </p:nvCxnSpPr>
        <p:spPr>
          <a:xfrm flipV="1">
            <a:off x="7064062" y="3540169"/>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a16="http://schemas.microsoft.com/office/drawing/2014/main" id="{D9662153-D1EE-4DC6-846D-E6554381F8C8}"/>
              </a:ext>
            </a:extLst>
          </p:cNvPr>
          <p:cNvCxnSpPr>
            <a:cxnSpLocks/>
            <a:stCxn id="16" idx="6"/>
            <a:endCxn id="120" idx="2"/>
          </p:cNvCxnSpPr>
          <p:nvPr/>
        </p:nvCxnSpPr>
        <p:spPr>
          <a:xfrm>
            <a:off x="7064062" y="4458862"/>
            <a:ext cx="17257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91D2F3FE-3D87-4D09-9580-97B740F4A4F9}"/>
              </a:ext>
            </a:extLst>
          </p:cNvPr>
          <p:cNvCxnSpPr>
            <a:cxnSpLocks/>
            <a:stCxn id="16" idx="6"/>
            <a:endCxn id="121" idx="2"/>
          </p:cNvCxnSpPr>
          <p:nvPr/>
        </p:nvCxnSpPr>
        <p:spPr>
          <a:xfrm>
            <a:off x="7064062" y="4458862"/>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89E06A79-975E-47C8-905E-4302C7FB5005}"/>
              </a:ext>
            </a:extLst>
          </p:cNvPr>
          <p:cNvCxnSpPr>
            <a:cxnSpLocks/>
            <a:stCxn id="17" idx="6"/>
            <a:endCxn id="118" idx="2"/>
          </p:cNvCxnSpPr>
          <p:nvPr/>
        </p:nvCxnSpPr>
        <p:spPr>
          <a:xfrm flipV="1">
            <a:off x="7064062" y="2621476"/>
            <a:ext cx="1725770" cy="27560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a16="http://schemas.microsoft.com/office/drawing/2014/main" id="{C8B5E8A8-6393-46BD-ADC3-C6404DA5E8CD}"/>
              </a:ext>
            </a:extLst>
          </p:cNvPr>
          <p:cNvCxnSpPr>
            <a:cxnSpLocks/>
            <a:stCxn id="17" idx="6"/>
            <a:endCxn id="122" idx="2"/>
          </p:cNvCxnSpPr>
          <p:nvPr/>
        </p:nvCxnSpPr>
        <p:spPr>
          <a:xfrm>
            <a:off x="7064062" y="5377555"/>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a:extLst>
              <a:ext uri="{FF2B5EF4-FFF2-40B4-BE49-F238E27FC236}">
                <a16:creationId xmlns:a16="http://schemas.microsoft.com/office/drawing/2014/main" id="{3E97EE45-DE73-44B3-8618-607FD8E7C1F4}"/>
              </a:ext>
            </a:extLst>
          </p:cNvPr>
          <p:cNvCxnSpPr>
            <a:cxnSpLocks/>
            <a:stCxn id="17" idx="6"/>
            <a:endCxn id="119" idx="2"/>
          </p:cNvCxnSpPr>
          <p:nvPr/>
        </p:nvCxnSpPr>
        <p:spPr>
          <a:xfrm flipV="1">
            <a:off x="7064062" y="3540169"/>
            <a:ext cx="1725770" cy="183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a16="http://schemas.microsoft.com/office/drawing/2014/main" id="{3CE106A9-2079-4A27-828B-45C81DFC8488}"/>
              </a:ext>
            </a:extLst>
          </p:cNvPr>
          <p:cNvCxnSpPr>
            <a:cxnSpLocks/>
            <a:stCxn id="17" idx="6"/>
            <a:endCxn id="120" idx="2"/>
          </p:cNvCxnSpPr>
          <p:nvPr/>
        </p:nvCxnSpPr>
        <p:spPr>
          <a:xfrm flipV="1">
            <a:off x="7064062" y="4458862"/>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a:extLst>
              <a:ext uri="{FF2B5EF4-FFF2-40B4-BE49-F238E27FC236}">
                <a16:creationId xmlns:a16="http://schemas.microsoft.com/office/drawing/2014/main" id="{04F7D151-6891-42E8-9784-660CCE1108EA}"/>
              </a:ext>
            </a:extLst>
          </p:cNvPr>
          <p:cNvCxnSpPr>
            <a:cxnSpLocks/>
            <a:stCxn id="17" idx="6"/>
            <a:endCxn id="121" idx="2"/>
          </p:cNvCxnSpPr>
          <p:nvPr/>
        </p:nvCxnSpPr>
        <p:spPr>
          <a:xfrm>
            <a:off x="7064062" y="5377555"/>
            <a:ext cx="17257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a:extLst>
              <a:ext uri="{FF2B5EF4-FFF2-40B4-BE49-F238E27FC236}">
                <a16:creationId xmlns:a16="http://schemas.microsoft.com/office/drawing/2014/main" id="{2C8C09AF-868F-4F46-B557-9A1A16D23CD2}"/>
              </a:ext>
            </a:extLst>
          </p:cNvPr>
          <p:cNvCxnSpPr>
            <a:cxnSpLocks/>
            <a:stCxn id="18" idx="6"/>
            <a:endCxn id="118" idx="2"/>
          </p:cNvCxnSpPr>
          <p:nvPr/>
        </p:nvCxnSpPr>
        <p:spPr>
          <a:xfrm flipV="1">
            <a:off x="7064062" y="2621476"/>
            <a:ext cx="1725770" cy="3674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a:extLst>
              <a:ext uri="{FF2B5EF4-FFF2-40B4-BE49-F238E27FC236}">
                <a16:creationId xmlns:a16="http://schemas.microsoft.com/office/drawing/2014/main" id="{18220104-897A-449D-A0AE-CEC54559EF9E}"/>
              </a:ext>
            </a:extLst>
          </p:cNvPr>
          <p:cNvCxnSpPr>
            <a:cxnSpLocks/>
            <a:stCxn id="18" idx="6"/>
            <a:endCxn id="122" idx="2"/>
          </p:cNvCxnSpPr>
          <p:nvPr/>
        </p:nvCxnSpPr>
        <p:spPr>
          <a:xfrm>
            <a:off x="7064062" y="6296248"/>
            <a:ext cx="17257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a:extLst>
              <a:ext uri="{FF2B5EF4-FFF2-40B4-BE49-F238E27FC236}">
                <a16:creationId xmlns:a16="http://schemas.microsoft.com/office/drawing/2014/main" id="{662DC209-71AD-4C07-A52D-F0BA3715C229}"/>
              </a:ext>
            </a:extLst>
          </p:cNvPr>
          <p:cNvCxnSpPr>
            <a:cxnSpLocks/>
            <a:stCxn id="18" idx="6"/>
            <a:endCxn id="119" idx="2"/>
          </p:cNvCxnSpPr>
          <p:nvPr/>
        </p:nvCxnSpPr>
        <p:spPr>
          <a:xfrm flipV="1">
            <a:off x="7064062" y="3540169"/>
            <a:ext cx="1725770" cy="27560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07DD3F09-9157-415F-A9A7-7390EAFD57F5}"/>
              </a:ext>
            </a:extLst>
          </p:cNvPr>
          <p:cNvCxnSpPr>
            <a:cxnSpLocks/>
            <a:stCxn id="18" idx="6"/>
            <a:endCxn id="120" idx="2"/>
          </p:cNvCxnSpPr>
          <p:nvPr/>
        </p:nvCxnSpPr>
        <p:spPr>
          <a:xfrm flipV="1">
            <a:off x="7064062" y="4458862"/>
            <a:ext cx="1725770" cy="183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a16="http://schemas.microsoft.com/office/drawing/2014/main" id="{5F2DA8D8-3B1D-40C3-B7B5-A52D8A987091}"/>
              </a:ext>
            </a:extLst>
          </p:cNvPr>
          <p:cNvCxnSpPr>
            <a:cxnSpLocks/>
            <a:stCxn id="18" idx="6"/>
            <a:endCxn id="121" idx="2"/>
          </p:cNvCxnSpPr>
          <p:nvPr/>
        </p:nvCxnSpPr>
        <p:spPr>
          <a:xfrm flipV="1">
            <a:off x="7064062" y="5377555"/>
            <a:ext cx="1725770" cy="918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8" name="文本框 147">
            <a:extLst>
              <a:ext uri="{FF2B5EF4-FFF2-40B4-BE49-F238E27FC236}">
                <a16:creationId xmlns:a16="http://schemas.microsoft.com/office/drawing/2014/main" id="{471A4115-6206-472D-9B74-186463B9955E}"/>
              </a:ext>
            </a:extLst>
          </p:cNvPr>
          <p:cNvSpPr txBox="1"/>
          <p:nvPr/>
        </p:nvSpPr>
        <p:spPr>
          <a:xfrm>
            <a:off x="8206526" y="1690688"/>
            <a:ext cx="1950076" cy="461665"/>
          </a:xfrm>
          <a:prstGeom prst="rect">
            <a:avLst/>
          </a:prstGeom>
          <a:noFill/>
        </p:spPr>
        <p:txBody>
          <a:bodyPr wrap="square" rtlCol="0">
            <a:spAutoFit/>
          </a:bodyPr>
          <a:lstStyle/>
          <a:p>
            <a:pPr algn="ctr"/>
            <a:r>
              <a:rPr lang="en-US" altLang="zh-CN" sz="2400" dirty="0" err="1"/>
              <a:t>softmax</a:t>
            </a:r>
            <a:r>
              <a:rPr lang="zh-CN" altLang="en-US" sz="2400" dirty="0"/>
              <a:t>概率</a:t>
            </a:r>
          </a:p>
        </p:txBody>
      </p:sp>
      <p:cxnSp>
        <p:nvCxnSpPr>
          <p:cNvPr id="844" name="直接箭头连接符 843">
            <a:extLst>
              <a:ext uri="{FF2B5EF4-FFF2-40B4-BE49-F238E27FC236}">
                <a16:creationId xmlns:a16="http://schemas.microsoft.com/office/drawing/2014/main" id="{2373A6AF-C256-461B-924A-90444D0A6775}"/>
              </a:ext>
            </a:extLst>
          </p:cNvPr>
          <p:cNvCxnSpPr>
            <a:cxnSpLocks/>
            <a:stCxn id="121" idx="6"/>
          </p:cNvCxnSpPr>
          <p:nvPr/>
        </p:nvCxnSpPr>
        <p:spPr>
          <a:xfrm>
            <a:off x="9573296" y="5377555"/>
            <a:ext cx="7512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49" name="图片 848">
            <a:extLst>
              <a:ext uri="{FF2B5EF4-FFF2-40B4-BE49-F238E27FC236}">
                <a16:creationId xmlns:a16="http://schemas.microsoft.com/office/drawing/2014/main" id="{DE604457-6856-4B99-8446-85E5CA6EA33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296015" y="5309199"/>
            <a:ext cx="1624024" cy="595317"/>
          </a:xfrm>
          <a:prstGeom prst="rect">
            <a:avLst/>
          </a:prstGeom>
        </p:spPr>
      </p:pic>
      <p:sp>
        <p:nvSpPr>
          <p:cNvPr id="850" name="文本框 849">
            <a:extLst>
              <a:ext uri="{FF2B5EF4-FFF2-40B4-BE49-F238E27FC236}">
                <a16:creationId xmlns:a16="http://schemas.microsoft.com/office/drawing/2014/main" id="{2E9FBB79-19C6-4B80-82AC-8CFFAD90555B}"/>
              </a:ext>
            </a:extLst>
          </p:cNvPr>
          <p:cNvSpPr txBox="1"/>
          <p:nvPr/>
        </p:nvSpPr>
        <p:spPr>
          <a:xfrm>
            <a:off x="10221531" y="4847534"/>
            <a:ext cx="1772992" cy="461665"/>
          </a:xfrm>
          <a:prstGeom prst="rect">
            <a:avLst/>
          </a:prstGeom>
          <a:noFill/>
        </p:spPr>
        <p:txBody>
          <a:bodyPr wrap="square" rtlCol="0">
            <a:spAutoFit/>
          </a:bodyPr>
          <a:lstStyle/>
          <a:p>
            <a:r>
              <a:rPr lang="zh-CN" altLang="en-US" sz="2400" dirty="0"/>
              <a:t>交叉熵损失</a:t>
            </a:r>
          </a:p>
        </p:txBody>
      </p:sp>
    </p:spTree>
    <p:extLst>
      <p:ext uri="{BB962C8B-B14F-4D97-AF65-F5344CB8AC3E}">
        <p14:creationId xmlns:p14="http://schemas.microsoft.com/office/powerpoint/2010/main" val="3392931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3A55E-E3DB-46B1-B328-C75D5F659862}"/>
              </a:ext>
            </a:extLst>
          </p:cNvPr>
          <p:cNvSpPr>
            <a:spLocks noGrp="1"/>
          </p:cNvSpPr>
          <p:nvPr>
            <p:ph type="title"/>
          </p:nvPr>
        </p:nvSpPr>
        <p:spPr/>
        <p:txBody>
          <a:bodyPr/>
          <a:lstStyle/>
          <a:p>
            <a:r>
              <a:rPr lang="zh-CN" altLang="en-US" dirty="0"/>
              <a:t>目录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C2C42D-4078-4A73-873D-AE07FAF2A783}"/>
                  </a:ext>
                </a:extLst>
              </p:cNvPr>
              <p:cNvSpPr>
                <a:spLocks noGrp="1"/>
              </p:cNvSpPr>
              <p:nvPr>
                <p:ph idx="1"/>
              </p:nvPr>
            </p:nvSpPr>
            <p:spPr/>
            <p:txBody>
              <a:bodyPr/>
              <a:lstStyle/>
              <a:p>
                <a:r>
                  <a:rPr lang="en-US" altLang="zh-CN" dirty="0">
                    <a:solidFill>
                      <a:schemeClr val="bg1">
                        <a:lumMod val="75000"/>
                      </a:schemeClr>
                    </a:solidFill>
                  </a:rPr>
                  <a:t>Softmax</a:t>
                </a:r>
                <a:r>
                  <a:rPr lang="zh-CN" altLang="en-US" dirty="0">
                    <a:solidFill>
                      <a:schemeClr val="bg1">
                        <a:lumMod val="75000"/>
                      </a:schemeClr>
                    </a:solidFill>
                  </a:rPr>
                  <a:t>交叉熵损失函数简介</a:t>
                </a:r>
                <a:endParaRPr lang="en-US" altLang="zh-CN" dirty="0">
                  <a:solidFill>
                    <a:schemeClr val="bg1">
                      <a:lumMod val="75000"/>
                    </a:schemeClr>
                  </a:solidFill>
                </a:endParaRPr>
              </a:p>
              <a:p>
                <a14:m>
                  <m:oMath xmlns:m="http://schemas.openxmlformats.org/officeDocument/2006/math">
                    <m:sSub>
                      <m:sSubPr>
                        <m:ctrlPr>
                          <a:rPr lang="en-US" altLang="zh-CN" i="1" dirty="0" smtClean="0">
                            <a:solidFill>
                              <a:schemeClr val="bg1">
                                <a:lumMod val="75000"/>
                              </a:schemeClr>
                            </a:solidFill>
                            <a:latin typeface="Cambria Math" panose="02040503050406030204" pitchFamily="18" charset="0"/>
                          </a:rPr>
                        </m:ctrlPr>
                      </m:sSubPr>
                      <m:e>
                        <m:r>
                          <a:rPr lang="en-US" altLang="zh-CN" i="1" dirty="0">
                            <a:solidFill>
                              <a:schemeClr val="bg1">
                                <a:lumMod val="75000"/>
                              </a:schemeClr>
                            </a:solidFill>
                            <a:latin typeface="Cambria Math" panose="02040503050406030204" pitchFamily="18" charset="0"/>
                          </a:rPr>
                          <m:t>𝐿</m:t>
                        </m:r>
                      </m:e>
                      <m:sub>
                        <m:r>
                          <a:rPr lang="en-US" altLang="zh-CN" i="1" dirty="0">
                            <a:solidFill>
                              <a:schemeClr val="bg1">
                                <a:lumMod val="75000"/>
                              </a:schemeClr>
                            </a:solidFill>
                            <a:latin typeface="Cambria Math" panose="02040503050406030204" pitchFamily="18" charset="0"/>
                          </a:rPr>
                          <m:t>2</m:t>
                        </m:r>
                      </m:sub>
                    </m:sSub>
                  </m:oMath>
                </a14:m>
                <a:r>
                  <a:rPr lang="zh-CN" altLang="en-US" dirty="0">
                    <a:solidFill>
                      <a:schemeClr val="bg1">
                        <a:lumMod val="75000"/>
                      </a:schemeClr>
                    </a:solidFill>
                  </a:rPr>
                  <a:t>超球面嵌入</a:t>
                </a:r>
                <a:endParaRPr lang="en-US" altLang="zh-CN" dirty="0">
                  <a:solidFill>
                    <a:schemeClr val="bg1">
                      <a:lumMod val="75000"/>
                    </a:schemeClr>
                  </a:solidFill>
                </a:endParaRPr>
              </a:p>
              <a:p>
                <a:r>
                  <a:rPr lang="zh-CN" altLang="en-US" dirty="0">
                    <a:solidFill>
                      <a:schemeClr val="bg1">
                        <a:lumMod val="75000"/>
                      </a:schemeClr>
                    </a:solidFill>
                  </a:rPr>
                  <a:t>度量学习损失函数的分类化改造</a:t>
                </a:r>
                <a:endParaRPr lang="en-US" altLang="zh-CN" dirty="0">
                  <a:solidFill>
                    <a:schemeClr val="bg1">
                      <a:lumMod val="75000"/>
                    </a:schemeClr>
                  </a:solidFill>
                </a:endParaRPr>
              </a:p>
              <a:p>
                <a:r>
                  <a:rPr lang="zh-CN" altLang="en-US" dirty="0"/>
                  <a:t>加性间隔</a:t>
                </a:r>
                <a:endParaRPr lang="en-US" altLang="zh-CN" dirty="0"/>
              </a:p>
              <a:p>
                <a:r>
                  <a:rPr lang="zh-CN" altLang="en-US" dirty="0">
                    <a:solidFill>
                      <a:schemeClr val="bg1">
                        <a:lumMod val="75000"/>
                      </a:schemeClr>
                    </a:solidFill>
                  </a:rPr>
                  <a:t>总结及展望</a:t>
                </a:r>
                <a:endParaRPr lang="en-US" altLang="zh-CN" dirty="0">
                  <a:solidFill>
                    <a:schemeClr val="bg1">
                      <a:lumMod val="75000"/>
                    </a:schemeClr>
                  </a:solidFill>
                </a:endParaRPr>
              </a:p>
              <a:p>
                <a:endParaRPr lang="zh-CN" altLang="en-US" dirty="0"/>
              </a:p>
            </p:txBody>
          </p:sp>
        </mc:Choice>
        <mc:Fallback xmlns="">
          <p:sp>
            <p:nvSpPr>
              <p:cNvPr id="3" name="内容占位符 2">
                <a:extLst>
                  <a:ext uri="{FF2B5EF4-FFF2-40B4-BE49-F238E27FC236}">
                    <a16:creationId xmlns:a16="http://schemas.microsoft.com/office/drawing/2014/main" id="{B0C2C42D-4078-4A73-873D-AE07FAF2A783}"/>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73553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6CEAD3-1D9C-442A-BDB7-88EEA458A9A4}"/>
              </a:ext>
            </a:extLst>
          </p:cNvPr>
          <p:cNvSpPr>
            <a:spLocks noGrp="1"/>
          </p:cNvSpPr>
          <p:nvPr>
            <p:ph type="title"/>
          </p:nvPr>
        </p:nvSpPr>
        <p:spPr/>
        <p:txBody>
          <a:bodyPr/>
          <a:lstStyle/>
          <a:p>
            <a:r>
              <a:rPr lang="zh-CN" altLang="en-US" dirty="0"/>
              <a:t>增加间隔的必要性</a:t>
            </a:r>
          </a:p>
        </p:txBody>
      </p:sp>
      <p:pic>
        <p:nvPicPr>
          <p:cNvPr id="5" name="图片 4">
            <a:extLst>
              <a:ext uri="{FF2B5EF4-FFF2-40B4-BE49-F238E27FC236}">
                <a16:creationId xmlns:a16="http://schemas.microsoft.com/office/drawing/2014/main" id="{7343AA1D-378E-49B1-8A4E-DD9FF094D92D}"/>
              </a:ext>
            </a:extLst>
          </p:cNvPr>
          <p:cNvPicPr>
            <a:picLocks noChangeAspect="1"/>
          </p:cNvPicPr>
          <p:nvPr/>
        </p:nvPicPr>
        <p:blipFill>
          <a:blip r:embed="rId2"/>
          <a:stretch>
            <a:fillRect/>
          </a:stretch>
        </p:blipFill>
        <p:spPr>
          <a:xfrm>
            <a:off x="4750901" y="1690688"/>
            <a:ext cx="6423998" cy="4882954"/>
          </a:xfrm>
          <a:prstGeom prst="rect">
            <a:avLst/>
          </a:prstGeom>
        </p:spPr>
      </p:pic>
      <p:sp>
        <p:nvSpPr>
          <p:cNvPr id="7" name="文本框 6">
            <a:extLst>
              <a:ext uri="{FF2B5EF4-FFF2-40B4-BE49-F238E27FC236}">
                <a16:creationId xmlns:a16="http://schemas.microsoft.com/office/drawing/2014/main" id="{557DA6D0-1344-43BB-A28E-00C6B2F12356}"/>
              </a:ext>
            </a:extLst>
          </p:cNvPr>
          <p:cNvSpPr txBox="1"/>
          <p:nvPr/>
        </p:nvSpPr>
        <p:spPr>
          <a:xfrm>
            <a:off x="1017101" y="3057774"/>
            <a:ext cx="3187700" cy="1569660"/>
          </a:xfrm>
          <a:prstGeom prst="rect">
            <a:avLst/>
          </a:prstGeom>
          <a:noFill/>
        </p:spPr>
        <p:txBody>
          <a:bodyPr wrap="square" rtlCol="0">
            <a:spAutoFit/>
          </a:bodyPr>
          <a:lstStyle/>
          <a:p>
            <a:r>
              <a:rPr lang="zh-CN" altLang="en-US" sz="3200" dirty="0"/>
              <a:t>特征比对（度量学习）问题与分类问题的区别：</a:t>
            </a:r>
          </a:p>
        </p:txBody>
      </p:sp>
    </p:spTree>
    <p:extLst>
      <p:ext uri="{BB962C8B-B14F-4D97-AF65-F5344CB8AC3E}">
        <p14:creationId xmlns:p14="http://schemas.microsoft.com/office/powerpoint/2010/main" val="938892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45A318-3536-46F6-A7B4-9EE7AA776EBB}"/>
              </a:ext>
            </a:extLst>
          </p:cNvPr>
          <p:cNvSpPr>
            <a:spLocks noGrp="1"/>
          </p:cNvSpPr>
          <p:nvPr>
            <p:ph type="title"/>
          </p:nvPr>
        </p:nvSpPr>
        <p:spPr/>
        <p:txBody>
          <a:bodyPr/>
          <a:lstStyle/>
          <a:p>
            <a:r>
              <a:rPr lang="zh-CN" altLang="en-US" dirty="0"/>
              <a:t>在损失函数中添加间隔</a:t>
            </a:r>
          </a:p>
        </p:txBody>
      </p:sp>
      <p:sp>
        <p:nvSpPr>
          <p:cNvPr id="3" name="内容占位符 2">
            <a:extLst>
              <a:ext uri="{FF2B5EF4-FFF2-40B4-BE49-F238E27FC236}">
                <a16:creationId xmlns:a16="http://schemas.microsoft.com/office/drawing/2014/main" id="{516D4263-B7C0-4172-A8EC-FEEF4C7C1B10}"/>
              </a:ext>
            </a:extLst>
          </p:cNvPr>
          <p:cNvSpPr>
            <a:spLocks noGrp="1"/>
          </p:cNvSpPr>
          <p:nvPr>
            <p:ph idx="1"/>
          </p:nvPr>
        </p:nvSpPr>
        <p:spPr/>
        <p:txBody>
          <a:bodyPr/>
          <a:lstStyle/>
          <a:p>
            <a:r>
              <a:rPr lang="zh-CN" altLang="en-US" dirty="0"/>
              <a:t>余弦</a:t>
            </a:r>
            <a:r>
              <a:rPr lang="en-US" altLang="zh-CN" dirty="0" err="1"/>
              <a:t>Softmax</a:t>
            </a:r>
            <a:r>
              <a:rPr lang="zh-CN" altLang="en-US" dirty="0"/>
              <a:t>：</a:t>
            </a:r>
            <a:endParaRPr lang="en-US" altLang="zh-CN" dirty="0"/>
          </a:p>
          <a:p>
            <a:endParaRPr lang="en-US" altLang="zh-CN" dirty="0"/>
          </a:p>
          <a:p>
            <a:endParaRPr lang="en-US" altLang="zh-CN" dirty="0"/>
          </a:p>
          <a:p>
            <a:endParaRPr lang="en-US" altLang="zh-CN" dirty="0"/>
          </a:p>
          <a:p>
            <a:r>
              <a:rPr lang="zh-CN" altLang="en-US" dirty="0"/>
              <a:t>带加性间隔的余弦</a:t>
            </a:r>
            <a:r>
              <a:rPr lang="en-US" altLang="zh-CN" dirty="0" err="1"/>
              <a:t>Softmax</a:t>
            </a:r>
            <a:r>
              <a:rPr lang="zh-CN" altLang="en-US" dirty="0"/>
              <a:t>：</a:t>
            </a:r>
          </a:p>
        </p:txBody>
      </p:sp>
      <p:pic>
        <p:nvPicPr>
          <p:cNvPr id="6" name="图片 5">
            <a:extLst>
              <a:ext uri="{FF2B5EF4-FFF2-40B4-BE49-F238E27FC236}">
                <a16:creationId xmlns:a16="http://schemas.microsoft.com/office/drawing/2014/main" id="{8DAF7C58-BC1C-4893-8A57-5D239597169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56627" y="2346433"/>
            <a:ext cx="8478746" cy="1370475"/>
          </a:xfrm>
          <a:prstGeom prst="rect">
            <a:avLst/>
          </a:prstGeom>
        </p:spPr>
      </p:pic>
      <p:grpSp>
        <p:nvGrpSpPr>
          <p:cNvPr id="9" name="组合 8">
            <a:extLst>
              <a:ext uri="{FF2B5EF4-FFF2-40B4-BE49-F238E27FC236}">
                <a16:creationId xmlns:a16="http://schemas.microsoft.com/office/drawing/2014/main" id="{D3D7EA62-6347-47B4-B866-AAC049FFC54A}"/>
              </a:ext>
            </a:extLst>
          </p:cNvPr>
          <p:cNvGrpSpPr/>
          <p:nvPr/>
        </p:nvGrpSpPr>
        <p:grpSpPr>
          <a:xfrm>
            <a:off x="1594780" y="4557178"/>
            <a:ext cx="8740593" cy="1426464"/>
            <a:chOff x="1594780" y="4455578"/>
            <a:chExt cx="8740593" cy="1426464"/>
          </a:xfrm>
        </p:grpSpPr>
        <p:pic>
          <p:nvPicPr>
            <p:cNvPr id="4" name="图片 3">
              <a:extLst>
                <a:ext uri="{FF2B5EF4-FFF2-40B4-BE49-F238E27FC236}">
                  <a16:creationId xmlns:a16="http://schemas.microsoft.com/office/drawing/2014/main" id="{C1C1E9E4-5712-4A3B-BEFF-A975A815BFD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94780" y="4455578"/>
              <a:ext cx="8740593" cy="1426464"/>
            </a:xfrm>
            <a:prstGeom prst="rect">
              <a:avLst/>
            </a:prstGeom>
          </p:spPr>
        </p:pic>
        <p:sp>
          <p:nvSpPr>
            <p:cNvPr id="7" name="矩形 6">
              <a:extLst>
                <a:ext uri="{FF2B5EF4-FFF2-40B4-BE49-F238E27FC236}">
                  <a16:creationId xmlns:a16="http://schemas.microsoft.com/office/drawing/2014/main" id="{763CB960-6BD8-4957-B74A-E66E580F9348}"/>
                </a:ext>
              </a:extLst>
            </p:cNvPr>
            <p:cNvSpPr/>
            <p:nvPr/>
          </p:nvSpPr>
          <p:spPr>
            <a:xfrm>
              <a:off x="7988300" y="4455578"/>
              <a:ext cx="533400" cy="393700"/>
            </a:xfrm>
            <a:prstGeom prst="rect">
              <a:avLst/>
            </a:prstGeom>
            <a:noFill/>
            <a:ln w="666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66819BE-0C60-4EAA-9E18-74F20613D4C9}"/>
                </a:ext>
              </a:extLst>
            </p:cNvPr>
            <p:cNvSpPr/>
            <p:nvPr/>
          </p:nvSpPr>
          <p:spPr>
            <a:xfrm>
              <a:off x="6426200" y="5168810"/>
              <a:ext cx="533400" cy="393700"/>
            </a:xfrm>
            <a:prstGeom prst="rect">
              <a:avLst/>
            </a:prstGeom>
            <a:noFill/>
            <a:ln w="6667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27119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CE6DFC-D44A-4181-8D3B-DDE946ED1F90}"/>
              </a:ext>
            </a:extLst>
          </p:cNvPr>
          <p:cNvSpPr>
            <a:spLocks noGrp="1"/>
          </p:cNvSpPr>
          <p:nvPr>
            <p:ph type="title"/>
          </p:nvPr>
        </p:nvSpPr>
        <p:spPr>
          <a:xfrm>
            <a:off x="679174" y="12308"/>
            <a:ext cx="10515600" cy="1325563"/>
          </a:xfrm>
        </p:spPr>
        <p:txBody>
          <a:bodyPr/>
          <a:lstStyle/>
          <a:p>
            <a:r>
              <a:rPr lang="zh-CN" altLang="en-US" dirty="0"/>
              <a:t>目标概率分布</a:t>
            </a:r>
          </a:p>
        </p:txBody>
      </p:sp>
      <p:pic>
        <p:nvPicPr>
          <p:cNvPr id="5" name="图片 4">
            <a:extLst>
              <a:ext uri="{FF2B5EF4-FFF2-40B4-BE49-F238E27FC236}">
                <a16:creationId xmlns:a16="http://schemas.microsoft.com/office/drawing/2014/main" id="{E282CA01-612C-40D2-9055-5B0C6CB7D8CB}"/>
              </a:ext>
            </a:extLst>
          </p:cNvPr>
          <p:cNvPicPr>
            <a:picLocks noChangeAspect="1"/>
          </p:cNvPicPr>
          <p:nvPr/>
        </p:nvPicPr>
        <p:blipFill>
          <a:blip r:embed="rId2"/>
          <a:stretch>
            <a:fillRect/>
          </a:stretch>
        </p:blipFill>
        <p:spPr>
          <a:xfrm>
            <a:off x="6178548" y="1367240"/>
            <a:ext cx="5723809" cy="5152381"/>
          </a:xfrm>
          <a:prstGeom prst="rect">
            <a:avLst/>
          </a:prstGeom>
        </p:spPr>
      </p:pic>
      <p:pic>
        <p:nvPicPr>
          <p:cNvPr id="6" name="图片 4">
            <a:extLst>
              <a:ext uri="{FF2B5EF4-FFF2-40B4-BE49-F238E27FC236}">
                <a16:creationId xmlns:a16="http://schemas.microsoft.com/office/drawing/2014/main" id="{B9ABF74E-4D17-44A3-B8CE-EE684A7C6694}"/>
              </a:ext>
            </a:extLst>
          </p:cNvPr>
          <p:cNvPicPr>
            <a:picLocks noChangeAspect="1"/>
          </p:cNvPicPr>
          <p:nvPr/>
        </p:nvPicPr>
        <p:blipFill>
          <a:blip r:embed="rId3"/>
          <a:stretch>
            <a:fillRect/>
          </a:stretch>
        </p:blipFill>
        <p:spPr>
          <a:xfrm>
            <a:off x="351725" y="1396956"/>
            <a:ext cx="5492858" cy="5122665"/>
          </a:xfrm>
          <a:prstGeom prst="rect">
            <a:avLst/>
          </a:prstGeom>
        </p:spPr>
      </p:pic>
    </p:spTree>
    <p:extLst>
      <p:ext uri="{BB962C8B-B14F-4D97-AF65-F5344CB8AC3E}">
        <p14:creationId xmlns:p14="http://schemas.microsoft.com/office/powerpoint/2010/main" val="4085119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9E508B-B330-470D-A00F-F6FD0D04C375}"/>
              </a:ext>
            </a:extLst>
          </p:cNvPr>
          <p:cNvSpPr>
            <a:spLocks noGrp="1"/>
          </p:cNvSpPr>
          <p:nvPr>
            <p:ph type="title"/>
          </p:nvPr>
        </p:nvSpPr>
        <p:spPr/>
        <p:txBody>
          <a:bodyPr/>
          <a:lstStyle/>
          <a:p>
            <a:r>
              <a:rPr lang="zh-CN" altLang="en-US" dirty="0"/>
              <a:t>加性间隔的优势</a:t>
            </a:r>
          </a:p>
        </p:txBody>
      </p:sp>
      <p:sp>
        <p:nvSpPr>
          <p:cNvPr id="3" name="内容占位符 2">
            <a:extLst>
              <a:ext uri="{FF2B5EF4-FFF2-40B4-BE49-F238E27FC236}">
                <a16:creationId xmlns:a16="http://schemas.microsoft.com/office/drawing/2014/main" id="{60B010A9-4CEE-4F05-A871-0C0E248E2B4C}"/>
              </a:ext>
            </a:extLst>
          </p:cNvPr>
          <p:cNvSpPr>
            <a:spLocks noGrp="1"/>
          </p:cNvSpPr>
          <p:nvPr>
            <p:ph idx="1"/>
          </p:nvPr>
        </p:nvSpPr>
        <p:spPr/>
        <p:txBody>
          <a:bodyPr/>
          <a:lstStyle/>
          <a:p>
            <a:r>
              <a:rPr lang="zh-CN" altLang="en-US" dirty="0"/>
              <a:t>形式简单，仅仅在目标分数上减去一个数即可。</a:t>
            </a:r>
            <a:endParaRPr lang="en-US" altLang="zh-CN" dirty="0"/>
          </a:p>
          <a:p>
            <a:endParaRPr lang="en-US" altLang="zh-CN" dirty="0"/>
          </a:p>
          <a:p>
            <a:r>
              <a:rPr lang="zh-CN" altLang="en-US" dirty="0"/>
              <a:t>不改变梯度流。</a:t>
            </a:r>
            <a:endParaRPr lang="en-US" altLang="zh-CN" dirty="0"/>
          </a:p>
          <a:p>
            <a:endParaRPr lang="en-US" altLang="zh-CN" dirty="0"/>
          </a:p>
          <a:p>
            <a:endParaRPr lang="en-US" altLang="zh-CN" dirty="0"/>
          </a:p>
          <a:p>
            <a:endParaRPr lang="en-US" altLang="zh-CN" dirty="0"/>
          </a:p>
          <a:p>
            <a:r>
              <a:rPr lang="zh-CN" altLang="en-US" dirty="0"/>
              <a:t>具备良好的几何意义。</a:t>
            </a:r>
          </a:p>
        </p:txBody>
      </p:sp>
      <p:grpSp>
        <p:nvGrpSpPr>
          <p:cNvPr id="8" name="组合 7">
            <a:extLst>
              <a:ext uri="{FF2B5EF4-FFF2-40B4-BE49-F238E27FC236}">
                <a16:creationId xmlns:a16="http://schemas.microsoft.com/office/drawing/2014/main" id="{FD4D9151-5AB6-4CAB-A9F2-AF2A0951DBCE}"/>
              </a:ext>
            </a:extLst>
          </p:cNvPr>
          <p:cNvGrpSpPr/>
          <p:nvPr/>
        </p:nvGrpSpPr>
        <p:grpSpPr>
          <a:xfrm>
            <a:off x="1734052" y="3559310"/>
            <a:ext cx="7890986" cy="883968"/>
            <a:chOff x="1621317" y="3559310"/>
            <a:chExt cx="7890986" cy="883968"/>
          </a:xfrm>
        </p:grpSpPr>
        <p:pic>
          <p:nvPicPr>
            <p:cNvPr id="5" name="图片 4">
              <a:extLst>
                <a:ext uri="{FF2B5EF4-FFF2-40B4-BE49-F238E27FC236}">
                  <a16:creationId xmlns:a16="http://schemas.microsoft.com/office/drawing/2014/main" id="{3B8FC047-D0A7-4462-982D-4CC108129E8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21317" y="3559310"/>
              <a:ext cx="3814281" cy="839236"/>
            </a:xfrm>
            <a:prstGeom prst="rect">
              <a:avLst/>
            </a:prstGeom>
          </p:spPr>
        </p:pic>
        <p:pic>
          <p:nvPicPr>
            <p:cNvPr id="6" name="图片 5">
              <a:extLst>
                <a:ext uri="{FF2B5EF4-FFF2-40B4-BE49-F238E27FC236}">
                  <a16:creationId xmlns:a16="http://schemas.microsoft.com/office/drawing/2014/main" id="{68834DFC-2248-47B8-9BD7-08DD16456B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56403" y="3559310"/>
              <a:ext cx="2755900" cy="883968"/>
            </a:xfrm>
            <a:prstGeom prst="rect">
              <a:avLst/>
            </a:prstGeom>
          </p:spPr>
        </p:pic>
        <p:sp>
          <p:nvSpPr>
            <p:cNvPr id="7" name="箭头: 右 6">
              <a:extLst>
                <a:ext uri="{FF2B5EF4-FFF2-40B4-BE49-F238E27FC236}">
                  <a16:creationId xmlns:a16="http://schemas.microsoft.com/office/drawing/2014/main" id="{DB7F56CD-BDF9-44CB-B4E2-C46A7FE0D669}"/>
                </a:ext>
              </a:extLst>
            </p:cNvPr>
            <p:cNvSpPr/>
            <p:nvPr/>
          </p:nvSpPr>
          <p:spPr>
            <a:xfrm>
              <a:off x="5538176" y="3798623"/>
              <a:ext cx="1115647" cy="360609"/>
            </a:xfrm>
            <a:prstGeom prst="rightArrow">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901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C1582-4BC7-47F6-8032-A50FC2057657}"/>
              </a:ext>
            </a:extLst>
          </p:cNvPr>
          <p:cNvSpPr>
            <a:spLocks noGrp="1"/>
          </p:cNvSpPr>
          <p:nvPr>
            <p:ph type="title"/>
          </p:nvPr>
        </p:nvSpPr>
        <p:spPr/>
        <p:txBody>
          <a:bodyPr/>
          <a:lstStyle/>
          <a:p>
            <a:r>
              <a:rPr lang="zh-CN" altLang="en-US" dirty="0"/>
              <a:t>分界面</a:t>
            </a:r>
            <a:r>
              <a:rPr lang="en-US" altLang="zh-CN" dirty="0"/>
              <a:t>-&gt;</a:t>
            </a:r>
            <a:r>
              <a:rPr lang="zh-CN" altLang="en-US" dirty="0"/>
              <a:t>间隔区域</a:t>
            </a:r>
          </a:p>
        </p:txBody>
      </p:sp>
      <p:pic>
        <p:nvPicPr>
          <p:cNvPr id="4" name="图片 3">
            <a:extLst>
              <a:ext uri="{FF2B5EF4-FFF2-40B4-BE49-F238E27FC236}">
                <a16:creationId xmlns:a16="http://schemas.microsoft.com/office/drawing/2014/main" id="{4527ED6E-4D3C-452F-BB4E-93F94B74982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2066254"/>
            <a:ext cx="12192000" cy="4579692"/>
          </a:xfrm>
          <a:prstGeom prst="rect">
            <a:avLst/>
          </a:prstGeom>
        </p:spPr>
      </p:pic>
    </p:spTree>
    <p:extLst>
      <p:ext uri="{BB962C8B-B14F-4D97-AF65-F5344CB8AC3E}">
        <p14:creationId xmlns:p14="http://schemas.microsoft.com/office/powerpoint/2010/main" val="120330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EDBAF-3D37-4D08-BCEE-3F741A21DD94}"/>
              </a:ext>
            </a:extLst>
          </p:cNvPr>
          <p:cNvSpPr>
            <a:spLocks noGrp="1"/>
          </p:cNvSpPr>
          <p:nvPr>
            <p:ph type="title"/>
          </p:nvPr>
        </p:nvSpPr>
        <p:spPr/>
        <p:txBody>
          <a:bodyPr/>
          <a:lstStyle/>
          <a:p>
            <a:r>
              <a:rPr lang="zh-CN" altLang="en-US" dirty="0"/>
              <a:t>添加间隔可以带来更小的类内分布</a:t>
            </a:r>
          </a:p>
        </p:txBody>
      </p:sp>
      <p:sp>
        <p:nvSpPr>
          <p:cNvPr id="5" name="文本框 4">
            <a:extLst>
              <a:ext uri="{FF2B5EF4-FFF2-40B4-BE49-F238E27FC236}">
                <a16:creationId xmlns:a16="http://schemas.microsoft.com/office/drawing/2014/main" id="{96B6CD3E-9DC4-4A01-ABA9-A2361E6F75DF}"/>
              </a:ext>
            </a:extLst>
          </p:cNvPr>
          <p:cNvSpPr txBox="1"/>
          <p:nvPr/>
        </p:nvSpPr>
        <p:spPr>
          <a:xfrm>
            <a:off x="531191" y="4679112"/>
            <a:ext cx="11468100" cy="1754326"/>
          </a:xfrm>
          <a:prstGeom prst="rect">
            <a:avLst/>
          </a:prstGeom>
          <a:noFill/>
        </p:spPr>
        <p:txBody>
          <a:bodyPr wrap="square" rtlCol="0">
            <a:spAutoFit/>
          </a:bodyPr>
          <a:lstStyle/>
          <a:p>
            <a:r>
              <a:rPr lang="zh-CN" altLang="en-US" sz="3600" dirty="0"/>
              <a:t>角度乘性间隔</a:t>
            </a:r>
            <a:r>
              <a:rPr lang="en-US" altLang="zh-CN" sz="3600" dirty="0" err="1"/>
              <a:t>Softmax</a:t>
            </a:r>
            <a:r>
              <a:rPr lang="zh-CN" altLang="en-US" sz="3600" dirty="0"/>
              <a:t>在</a:t>
            </a:r>
            <a:r>
              <a:rPr lang="en-US" altLang="zh-CN" sz="3600" dirty="0"/>
              <a:t>λ&lt;0.5</a:t>
            </a:r>
            <a:r>
              <a:rPr lang="zh-CN" altLang="en-US" sz="3600" dirty="0"/>
              <a:t>之后会产生模型崩溃现象。</a:t>
            </a:r>
            <a:endParaRPr lang="en-US" altLang="zh-CN" sz="3600" dirty="0"/>
          </a:p>
          <a:p>
            <a:r>
              <a:rPr lang="zh-CN" altLang="en-US" sz="3600" dirty="0"/>
              <a:t>余弦加性间隔</a:t>
            </a:r>
            <a:r>
              <a:rPr lang="en-US" altLang="zh-CN" sz="3600" dirty="0" err="1"/>
              <a:t>Softmax</a:t>
            </a:r>
            <a:r>
              <a:rPr lang="zh-CN" altLang="en-US" sz="3600" dirty="0"/>
              <a:t>在</a:t>
            </a:r>
            <a:r>
              <a:rPr lang="en-US" altLang="zh-CN" sz="3600" dirty="0"/>
              <a:t>m=0.8</a:t>
            </a:r>
            <a:r>
              <a:rPr lang="zh-CN" altLang="en-US" sz="3600" dirty="0"/>
              <a:t>时都可以收敛。</a:t>
            </a:r>
            <a:endParaRPr lang="en-US" altLang="zh-CN" sz="3600" dirty="0"/>
          </a:p>
          <a:p>
            <a:r>
              <a:rPr lang="zh-CN" altLang="en-US" sz="3600" dirty="0"/>
              <a:t>但是，更大的间隔不一定意味着更好的结果。</a:t>
            </a:r>
          </a:p>
        </p:txBody>
      </p:sp>
      <p:pic>
        <p:nvPicPr>
          <p:cNvPr id="3" name="图片 2">
            <a:extLst>
              <a:ext uri="{FF2B5EF4-FFF2-40B4-BE49-F238E27FC236}">
                <a16:creationId xmlns:a16="http://schemas.microsoft.com/office/drawing/2014/main" id="{BD36504E-60F0-4B55-969F-9C183DA1A5C9}"/>
              </a:ext>
            </a:extLst>
          </p:cNvPr>
          <p:cNvPicPr>
            <a:picLocks noChangeAspect="1"/>
          </p:cNvPicPr>
          <p:nvPr/>
        </p:nvPicPr>
        <p:blipFill>
          <a:blip r:embed="rId2"/>
          <a:stretch>
            <a:fillRect/>
          </a:stretch>
        </p:blipFill>
        <p:spPr>
          <a:xfrm>
            <a:off x="0" y="1690688"/>
            <a:ext cx="12192000" cy="2838083"/>
          </a:xfrm>
          <a:prstGeom prst="rect">
            <a:avLst/>
          </a:prstGeom>
        </p:spPr>
      </p:pic>
      <p:sp>
        <p:nvSpPr>
          <p:cNvPr id="4" name="TextBox 3">
            <a:extLst>
              <a:ext uri="{FF2B5EF4-FFF2-40B4-BE49-F238E27FC236}">
                <a16:creationId xmlns:a16="http://schemas.microsoft.com/office/drawing/2014/main" id="{9C133AA2-269D-4894-A408-C8609516C744}"/>
              </a:ext>
            </a:extLst>
          </p:cNvPr>
          <p:cNvSpPr txBox="1"/>
          <p:nvPr/>
        </p:nvSpPr>
        <p:spPr>
          <a:xfrm>
            <a:off x="7474226" y="6492875"/>
            <a:ext cx="4770783" cy="369332"/>
          </a:xfrm>
          <a:prstGeom prst="rect">
            <a:avLst/>
          </a:prstGeom>
          <a:noFill/>
        </p:spPr>
        <p:txBody>
          <a:bodyPr wrap="square" rtlCol="0">
            <a:spAutoFit/>
          </a:bodyPr>
          <a:lstStyle/>
          <a:p>
            <a:r>
              <a:rPr lang="en-US" sz="900" dirty="0"/>
              <a:t>Liu, </a:t>
            </a:r>
            <a:r>
              <a:rPr lang="en-US" sz="900" dirty="0" err="1"/>
              <a:t>Weiyang</a:t>
            </a:r>
            <a:r>
              <a:rPr lang="en-US" sz="900" dirty="0"/>
              <a:t>, et al. "</a:t>
            </a:r>
            <a:r>
              <a:rPr lang="en-US" sz="900" dirty="0" err="1"/>
              <a:t>Sphereface</a:t>
            </a:r>
            <a:r>
              <a:rPr lang="en-US" sz="900" dirty="0"/>
              <a:t>: Deep hypersphere embedding for face recognition." </a:t>
            </a:r>
            <a:r>
              <a:rPr lang="en-US" sz="900" i="1" dirty="0"/>
              <a:t>The IEEE Conference on Computer Vision and Pattern Recognition (CVPR)</a:t>
            </a:r>
            <a:r>
              <a:rPr lang="en-US" sz="900" dirty="0"/>
              <a:t>. Vol. 1. 2017.</a:t>
            </a:r>
          </a:p>
        </p:txBody>
      </p:sp>
    </p:spTree>
    <p:extLst>
      <p:ext uri="{BB962C8B-B14F-4D97-AF65-F5344CB8AC3E}">
        <p14:creationId xmlns:p14="http://schemas.microsoft.com/office/powerpoint/2010/main" val="387275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D2EA7-1258-4582-AE9B-79BCCC373349}"/>
              </a:ext>
            </a:extLst>
          </p:cNvPr>
          <p:cNvSpPr>
            <a:spLocks noGrp="1"/>
          </p:cNvSpPr>
          <p:nvPr>
            <p:ph type="title"/>
          </p:nvPr>
        </p:nvSpPr>
        <p:spPr/>
        <p:txBody>
          <a:bodyPr/>
          <a:lstStyle/>
          <a:p>
            <a:r>
              <a:rPr lang="zh-CN" altLang="en-US" dirty="0"/>
              <a:t>估计参数</a:t>
            </a:r>
            <a:r>
              <a:rPr lang="en-US" altLang="zh-CN" dirty="0"/>
              <a:t>m</a:t>
            </a:r>
            <a:endParaRPr lang="zh-CN" altLang="en-US" dirty="0"/>
          </a:p>
        </p:txBody>
      </p:sp>
      <p:pic>
        <p:nvPicPr>
          <p:cNvPr id="4" name="图片 3">
            <a:extLst>
              <a:ext uri="{FF2B5EF4-FFF2-40B4-BE49-F238E27FC236}">
                <a16:creationId xmlns:a16="http://schemas.microsoft.com/office/drawing/2014/main" id="{8223A029-F819-4C78-BDFE-F7E0B2585F02}"/>
              </a:ext>
            </a:extLst>
          </p:cNvPr>
          <p:cNvPicPr>
            <a:picLocks noChangeAspect="1"/>
          </p:cNvPicPr>
          <p:nvPr/>
        </p:nvPicPr>
        <p:blipFill>
          <a:blip r:embed="rId2"/>
          <a:stretch>
            <a:fillRect/>
          </a:stretch>
        </p:blipFill>
        <p:spPr>
          <a:xfrm>
            <a:off x="4941546" y="1890807"/>
            <a:ext cx="6880680" cy="3645697"/>
          </a:xfrm>
          <a:prstGeom prst="rect">
            <a:avLst/>
          </a:prstGeom>
        </p:spPr>
      </p:pic>
      <p:sp>
        <p:nvSpPr>
          <p:cNvPr id="5" name="文本框 4">
            <a:extLst>
              <a:ext uri="{FF2B5EF4-FFF2-40B4-BE49-F238E27FC236}">
                <a16:creationId xmlns:a16="http://schemas.microsoft.com/office/drawing/2014/main" id="{05BEC3A0-4808-4541-95B2-9BB2F9B6E83D}"/>
              </a:ext>
            </a:extLst>
          </p:cNvPr>
          <p:cNvSpPr txBox="1"/>
          <p:nvPr/>
        </p:nvSpPr>
        <p:spPr>
          <a:xfrm>
            <a:off x="667394" y="2193189"/>
            <a:ext cx="3407080" cy="523220"/>
          </a:xfrm>
          <a:prstGeom prst="rect">
            <a:avLst/>
          </a:prstGeom>
          <a:noFill/>
        </p:spPr>
        <p:txBody>
          <a:bodyPr wrap="square" rtlCol="0">
            <a:spAutoFit/>
          </a:bodyPr>
          <a:lstStyle/>
          <a:p>
            <a:r>
              <a:rPr lang="zh-CN" altLang="en-US" sz="2800" dirty="0"/>
              <a:t>二类问题中有：</a:t>
            </a:r>
          </a:p>
        </p:txBody>
      </p:sp>
      <p:pic>
        <p:nvPicPr>
          <p:cNvPr id="6" name="图片 5">
            <a:extLst>
              <a:ext uri="{FF2B5EF4-FFF2-40B4-BE49-F238E27FC236}">
                <a16:creationId xmlns:a16="http://schemas.microsoft.com/office/drawing/2014/main" id="{2970482B-1B15-4DE5-A496-F81C47369B4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7514" y="2946714"/>
            <a:ext cx="3588452" cy="446889"/>
          </a:xfrm>
          <a:prstGeom prst="rect">
            <a:avLst/>
          </a:prstGeom>
        </p:spPr>
      </p:pic>
      <p:pic>
        <p:nvPicPr>
          <p:cNvPr id="7" name="图片 6">
            <a:extLst>
              <a:ext uri="{FF2B5EF4-FFF2-40B4-BE49-F238E27FC236}">
                <a16:creationId xmlns:a16="http://schemas.microsoft.com/office/drawing/2014/main" id="{5566BB66-D55D-4FAF-969F-458E689B37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7514" y="5388999"/>
            <a:ext cx="3407081" cy="682458"/>
          </a:xfrm>
          <a:prstGeom prst="rect">
            <a:avLst/>
          </a:prstGeom>
        </p:spPr>
      </p:pic>
      <p:sp>
        <p:nvSpPr>
          <p:cNvPr id="8" name="文本框 7">
            <a:extLst>
              <a:ext uri="{FF2B5EF4-FFF2-40B4-BE49-F238E27FC236}">
                <a16:creationId xmlns:a16="http://schemas.microsoft.com/office/drawing/2014/main" id="{59369289-AFEE-432E-9CD1-6A861B094AF1}"/>
              </a:ext>
            </a:extLst>
          </p:cNvPr>
          <p:cNvSpPr txBox="1"/>
          <p:nvPr/>
        </p:nvSpPr>
        <p:spPr>
          <a:xfrm>
            <a:off x="667394" y="3567302"/>
            <a:ext cx="3407080" cy="523220"/>
          </a:xfrm>
          <a:prstGeom prst="rect">
            <a:avLst/>
          </a:prstGeom>
          <a:noFill/>
        </p:spPr>
        <p:txBody>
          <a:bodyPr wrap="square" rtlCol="0">
            <a:spAutoFit/>
          </a:bodyPr>
          <a:lstStyle/>
          <a:p>
            <a:r>
              <a:rPr lang="zh-CN" altLang="en-US" sz="2800" dirty="0"/>
              <a:t>为保证类间</a:t>
            </a:r>
            <a:r>
              <a:rPr lang="en-US" altLang="zh-CN" sz="2800" dirty="0"/>
              <a:t>&gt;</a:t>
            </a:r>
            <a:r>
              <a:rPr lang="zh-CN" altLang="en-US" sz="2800" dirty="0"/>
              <a:t>类内：</a:t>
            </a:r>
          </a:p>
        </p:txBody>
      </p:sp>
      <p:sp>
        <p:nvSpPr>
          <p:cNvPr id="9" name="文本框 8">
            <a:extLst>
              <a:ext uri="{FF2B5EF4-FFF2-40B4-BE49-F238E27FC236}">
                <a16:creationId xmlns:a16="http://schemas.microsoft.com/office/drawing/2014/main" id="{2BA58F4E-8AFA-46E7-A4E0-36EDF828ED98}"/>
              </a:ext>
            </a:extLst>
          </p:cNvPr>
          <p:cNvSpPr txBox="1"/>
          <p:nvPr/>
        </p:nvSpPr>
        <p:spPr>
          <a:xfrm>
            <a:off x="9482203" y="6475956"/>
            <a:ext cx="2567835" cy="382044"/>
          </a:xfrm>
          <a:prstGeom prst="rect">
            <a:avLst/>
          </a:prstGeom>
          <a:noFill/>
        </p:spPr>
        <p:txBody>
          <a:bodyPr wrap="square" rtlCol="0">
            <a:spAutoFit/>
          </a:bodyPr>
          <a:lstStyle/>
          <a:p>
            <a:r>
              <a:rPr lang="zh-CN" altLang="en-US" dirty="0"/>
              <a:t>完整推导见第</a:t>
            </a:r>
            <a:r>
              <a:rPr lang="en-US" altLang="zh-CN" dirty="0"/>
              <a:t>77-78</a:t>
            </a:r>
            <a:r>
              <a:rPr lang="zh-CN" altLang="en-US" dirty="0"/>
              <a:t>页。</a:t>
            </a:r>
          </a:p>
        </p:txBody>
      </p:sp>
      <p:pic>
        <p:nvPicPr>
          <p:cNvPr id="10" name="图片 9">
            <a:extLst>
              <a:ext uri="{FF2B5EF4-FFF2-40B4-BE49-F238E27FC236}">
                <a16:creationId xmlns:a16="http://schemas.microsoft.com/office/drawing/2014/main" id="{07EA7D7D-F7E1-415B-BEBB-435C7E0F06E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8199" y="4174534"/>
            <a:ext cx="3003674" cy="523221"/>
          </a:xfrm>
          <a:prstGeom prst="rect">
            <a:avLst/>
          </a:prstGeom>
        </p:spPr>
      </p:pic>
      <p:sp>
        <p:nvSpPr>
          <p:cNvPr id="11" name="文本框 10">
            <a:extLst>
              <a:ext uri="{FF2B5EF4-FFF2-40B4-BE49-F238E27FC236}">
                <a16:creationId xmlns:a16="http://schemas.microsoft.com/office/drawing/2014/main" id="{98D5730C-A29C-4142-A4E5-24C0D3DB8FBE}"/>
              </a:ext>
            </a:extLst>
          </p:cNvPr>
          <p:cNvSpPr txBox="1"/>
          <p:nvPr/>
        </p:nvSpPr>
        <p:spPr>
          <a:xfrm>
            <a:off x="667394" y="4781767"/>
            <a:ext cx="3407080" cy="523220"/>
          </a:xfrm>
          <a:prstGeom prst="rect">
            <a:avLst/>
          </a:prstGeom>
          <a:noFill/>
        </p:spPr>
        <p:txBody>
          <a:bodyPr wrap="square" rtlCol="0">
            <a:spAutoFit/>
          </a:bodyPr>
          <a:lstStyle/>
          <a:p>
            <a:r>
              <a:rPr lang="zh-CN" altLang="en-US" sz="2800" dirty="0"/>
              <a:t>推导可得：</a:t>
            </a:r>
          </a:p>
        </p:txBody>
      </p:sp>
    </p:spTree>
    <p:extLst>
      <p:ext uri="{BB962C8B-B14F-4D97-AF65-F5344CB8AC3E}">
        <p14:creationId xmlns:p14="http://schemas.microsoft.com/office/powerpoint/2010/main" val="2417775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91A771-9891-4F21-B80B-441BC322E1B0}"/>
              </a:ext>
            </a:extLst>
          </p:cNvPr>
          <p:cNvSpPr>
            <a:spLocks noGrp="1"/>
          </p:cNvSpPr>
          <p:nvPr>
            <p:ph type="title"/>
          </p:nvPr>
        </p:nvSpPr>
        <p:spPr/>
        <p:txBody>
          <a:bodyPr/>
          <a:lstStyle/>
          <a:p>
            <a:r>
              <a:rPr lang="zh-CN" altLang="en-US" dirty="0"/>
              <a:t>根据最近代理距离估计参数</a:t>
            </a:r>
            <a:r>
              <a:rPr lang="en-US" altLang="zh-CN" dirty="0"/>
              <a:t>m</a:t>
            </a:r>
            <a:endParaRPr lang="zh-CN" altLang="en-US" dirty="0"/>
          </a:p>
        </p:txBody>
      </p:sp>
      <p:sp>
        <p:nvSpPr>
          <p:cNvPr id="3" name="内容占位符 2">
            <a:extLst>
              <a:ext uri="{FF2B5EF4-FFF2-40B4-BE49-F238E27FC236}">
                <a16:creationId xmlns:a16="http://schemas.microsoft.com/office/drawing/2014/main" id="{18173CE1-AA13-4B45-A9FD-52BFF980A302}"/>
              </a:ext>
            </a:extLst>
          </p:cNvPr>
          <p:cNvSpPr>
            <a:spLocks noGrp="1"/>
          </p:cNvSpPr>
          <p:nvPr>
            <p:ph idx="1"/>
          </p:nvPr>
        </p:nvSpPr>
        <p:spPr>
          <a:xfrm>
            <a:off x="838200" y="1809843"/>
            <a:ext cx="5687860" cy="4351338"/>
          </a:xfrm>
        </p:spPr>
        <p:txBody>
          <a:bodyPr/>
          <a:lstStyle/>
          <a:p>
            <a:r>
              <a:rPr lang="zh-CN" altLang="en-US" dirty="0"/>
              <a:t>多类问题中，为了使</a:t>
            </a:r>
            <a:r>
              <a:rPr lang="en-US" altLang="zh-CN" dirty="0"/>
              <a:t>m</a:t>
            </a:r>
            <a:r>
              <a:rPr lang="zh-CN" altLang="en-US" dirty="0"/>
              <a:t>能适用于所有类别，需要使用最近类别的代理来估计</a:t>
            </a:r>
            <a:r>
              <a:rPr lang="en-US" altLang="zh-CN" dirty="0"/>
              <a:t>m</a:t>
            </a:r>
            <a:r>
              <a:rPr lang="zh-CN" altLang="en-US" dirty="0"/>
              <a:t>。</a:t>
            </a:r>
          </a:p>
        </p:txBody>
      </p:sp>
      <p:pic>
        <p:nvPicPr>
          <p:cNvPr id="6" name="图片 5">
            <a:extLst>
              <a:ext uri="{FF2B5EF4-FFF2-40B4-BE49-F238E27FC236}">
                <a16:creationId xmlns:a16="http://schemas.microsoft.com/office/drawing/2014/main" id="{304DE05D-E88B-4374-B676-DA398104B83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26475" y="3071611"/>
            <a:ext cx="5399585" cy="714777"/>
          </a:xfrm>
          <a:prstGeom prst="rect">
            <a:avLst/>
          </a:prstGeom>
        </p:spPr>
      </p:pic>
      <p:pic>
        <p:nvPicPr>
          <p:cNvPr id="7" name="图片 6">
            <a:extLst>
              <a:ext uri="{FF2B5EF4-FFF2-40B4-BE49-F238E27FC236}">
                <a16:creationId xmlns:a16="http://schemas.microsoft.com/office/drawing/2014/main" id="{72D062EB-7517-4C96-96A5-28023584DA54}"/>
              </a:ext>
            </a:extLst>
          </p:cNvPr>
          <p:cNvPicPr>
            <a:picLocks noChangeAspect="1"/>
          </p:cNvPicPr>
          <p:nvPr/>
        </p:nvPicPr>
        <p:blipFill>
          <a:blip r:embed="rId3"/>
          <a:stretch>
            <a:fillRect/>
          </a:stretch>
        </p:blipFill>
        <p:spPr>
          <a:xfrm>
            <a:off x="1839196" y="3901478"/>
            <a:ext cx="3685868" cy="2829795"/>
          </a:xfrm>
          <a:prstGeom prst="rect">
            <a:avLst/>
          </a:prstGeom>
        </p:spPr>
      </p:pic>
      <p:pic>
        <p:nvPicPr>
          <p:cNvPr id="8" name="图片 7">
            <a:extLst>
              <a:ext uri="{FF2B5EF4-FFF2-40B4-BE49-F238E27FC236}">
                <a16:creationId xmlns:a16="http://schemas.microsoft.com/office/drawing/2014/main" id="{99D150EB-BC63-4F94-8AB2-408D364899DE}"/>
              </a:ext>
            </a:extLst>
          </p:cNvPr>
          <p:cNvPicPr>
            <a:picLocks noChangeAspect="1"/>
          </p:cNvPicPr>
          <p:nvPr/>
        </p:nvPicPr>
        <p:blipFill>
          <a:blip r:embed="rId4"/>
          <a:stretch>
            <a:fillRect/>
          </a:stretch>
        </p:blipFill>
        <p:spPr>
          <a:xfrm>
            <a:off x="6814335" y="1690688"/>
            <a:ext cx="4831955" cy="5000023"/>
          </a:xfrm>
          <a:prstGeom prst="rect">
            <a:avLst/>
          </a:prstGeom>
        </p:spPr>
      </p:pic>
    </p:spTree>
    <p:extLst>
      <p:ext uri="{BB962C8B-B14F-4D97-AF65-F5344CB8AC3E}">
        <p14:creationId xmlns:p14="http://schemas.microsoft.com/office/powerpoint/2010/main" val="2120982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6DBE1-DD48-40AE-8451-5B793877164A}"/>
              </a:ext>
            </a:extLst>
          </p:cNvPr>
          <p:cNvSpPr>
            <a:spLocks noGrp="1"/>
          </p:cNvSpPr>
          <p:nvPr>
            <p:ph type="title"/>
          </p:nvPr>
        </p:nvSpPr>
        <p:spPr/>
        <p:txBody>
          <a:bodyPr/>
          <a:lstStyle/>
          <a:p>
            <a:r>
              <a:rPr lang="zh-CN" altLang="en-US" dirty="0"/>
              <a:t>数据集去重</a:t>
            </a:r>
          </a:p>
        </p:txBody>
      </p:sp>
      <p:sp>
        <p:nvSpPr>
          <p:cNvPr id="4" name="内容占位符 2">
            <a:extLst>
              <a:ext uri="{FF2B5EF4-FFF2-40B4-BE49-F238E27FC236}">
                <a16:creationId xmlns:a16="http://schemas.microsoft.com/office/drawing/2014/main" id="{B5F155D2-4927-4DE2-ABEB-58ACD5139C99}"/>
              </a:ext>
            </a:extLst>
          </p:cNvPr>
          <p:cNvSpPr>
            <a:spLocks noGrp="1"/>
          </p:cNvSpPr>
          <p:nvPr>
            <p:ph idx="1"/>
          </p:nvPr>
        </p:nvSpPr>
        <p:spPr>
          <a:xfrm>
            <a:off x="838200" y="1825624"/>
            <a:ext cx="10871200" cy="5032375"/>
          </a:xfrm>
        </p:spPr>
        <p:txBody>
          <a:bodyPr>
            <a:normAutofit lnSpcReduction="10000"/>
          </a:bodyPr>
          <a:lstStyle/>
          <a:p>
            <a:r>
              <a:rPr lang="en-US" altLang="zh-CN" dirty="0" err="1"/>
              <a:t>Megaface</a:t>
            </a:r>
            <a:r>
              <a:rPr lang="zh-CN" altLang="en-US" dirty="0"/>
              <a:t>的查询集仅包含</a:t>
            </a:r>
            <a:r>
              <a:rPr lang="en-US" altLang="zh-CN" dirty="0"/>
              <a:t>80</a:t>
            </a:r>
            <a:r>
              <a:rPr lang="zh-CN" altLang="en-US" dirty="0"/>
              <a:t>个身份的人脸照片；</a:t>
            </a:r>
            <a:endParaRPr lang="en-US" altLang="zh-CN" dirty="0"/>
          </a:p>
          <a:p>
            <a:r>
              <a:rPr lang="en-US" altLang="zh-CN" dirty="0"/>
              <a:t>CASIA-</a:t>
            </a:r>
            <a:r>
              <a:rPr lang="en-US" altLang="zh-CN" dirty="0" err="1"/>
              <a:t>Webface</a:t>
            </a:r>
            <a:r>
              <a:rPr lang="zh-CN" altLang="en-US" dirty="0"/>
              <a:t>与</a:t>
            </a:r>
            <a:r>
              <a:rPr lang="en-US" altLang="zh-CN" dirty="0" err="1"/>
              <a:t>MegaFace</a:t>
            </a:r>
            <a:r>
              <a:rPr lang="zh-CN" altLang="en-US" dirty="0"/>
              <a:t>有</a:t>
            </a:r>
            <a:r>
              <a:rPr lang="en-US" altLang="zh-CN" dirty="0"/>
              <a:t>42</a:t>
            </a:r>
            <a:r>
              <a:rPr lang="zh-CN" altLang="en-US" dirty="0"/>
              <a:t>个身份重复；</a:t>
            </a:r>
            <a:endParaRPr lang="en-US" altLang="zh-CN" dirty="0"/>
          </a:p>
          <a:p>
            <a:r>
              <a:rPr lang="zh-CN" altLang="en-US" dirty="0"/>
              <a:t>去掉重复身份，才能保证测试是一个</a:t>
            </a:r>
            <a:r>
              <a:rPr lang="zh-CN" altLang="en-US" dirty="0">
                <a:solidFill>
                  <a:srgbClr val="FF0000"/>
                </a:solidFill>
              </a:rPr>
              <a:t>开集测试</a:t>
            </a:r>
            <a:r>
              <a:rPr lang="zh-CN" altLang="en-US" dirty="0"/>
              <a:t>。</a:t>
            </a:r>
            <a:endParaRPr lang="en-US" altLang="zh-CN" dirty="0"/>
          </a:p>
          <a:p>
            <a:endParaRPr lang="en-US" altLang="zh-CN" dirty="0"/>
          </a:p>
          <a:p>
            <a:r>
              <a:rPr lang="zh-CN" altLang="en-US" dirty="0"/>
              <a:t>身份姓名匹配时需考虑到：</a:t>
            </a:r>
            <a:endParaRPr lang="en-US" altLang="zh-CN" dirty="0"/>
          </a:p>
          <a:p>
            <a:r>
              <a:rPr lang="zh-CN" altLang="en-US" dirty="0"/>
              <a:t>缩写</a:t>
            </a:r>
            <a:r>
              <a:rPr lang="en-US" altLang="zh-CN" dirty="0"/>
              <a:t>: A. R. Rahman </a:t>
            </a:r>
            <a:r>
              <a:rPr lang="zh-CN" altLang="en-US" dirty="0"/>
              <a:t>与 </a:t>
            </a:r>
            <a:r>
              <a:rPr lang="en-US" altLang="zh-CN" dirty="0"/>
              <a:t>Allah-</a:t>
            </a:r>
            <a:r>
              <a:rPr lang="en-US" altLang="zh-CN" dirty="0" err="1"/>
              <a:t>Rakha</a:t>
            </a:r>
            <a:r>
              <a:rPr lang="en-US" altLang="zh-CN" dirty="0"/>
              <a:t> Rahman</a:t>
            </a:r>
          </a:p>
          <a:p>
            <a:r>
              <a:rPr lang="zh-CN" altLang="en-US" dirty="0"/>
              <a:t>姓名顺序</a:t>
            </a:r>
            <a:r>
              <a:rPr lang="en-US" altLang="zh-CN" dirty="0"/>
              <a:t>: Zhang </a:t>
            </a:r>
            <a:r>
              <a:rPr lang="en-US" altLang="zh-CN" dirty="0" err="1"/>
              <a:t>Ziyi</a:t>
            </a:r>
            <a:r>
              <a:rPr lang="en-US" altLang="zh-CN" dirty="0"/>
              <a:t> </a:t>
            </a:r>
            <a:r>
              <a:rPr lang="zh-CN" altLang="en-US" dirty="0"/>
              <a:t>与</a:t>
            </a:r>
            <a:r>
              <a:rPr lang="en-US" altLang="zh-CN" dirty="0"/>
              <a:t> </a:t>
            </a:r>
            <a:r>
              <a:rPr lang="en-US" altLang="zh-CN" dirty="0" err="1"/>
              <a:t>Ziyi</a:t>
            </a:r>
            <a:r>
              <a:rPr lang="en-US" altLang="zh-CN" dirty="0"/>
              <a:t> Zhang</a:t>
            </a:r>
          </a:p>
          <a:p>
            <a:r>
              <a:rPr lang="zh-CN" altLang="en-US" dirty="0"/>
              <a:t>昵称</a:t>
            </a:r>
            <a:r>
              <a:rPr lang="en-US" altLang="zh-CN" dirty="0"/>
              <a:t>: T-Pain </a:t>
            </a:r>
            <a:r>
              <a:rPr lang="zh-CN" altLang="en-US" dirty="0"/>
              <a:t>与</a:t>
            </a:r>
            <a:r>
              <a:rPr lang="en-US" altLang="zh-CN" dirty="0"/>
              <a:t> Faheem Rashad </a:t>
            </a:r>
            <a:r>
              <a:rPr lang="en-US" altLang="zh-CN" dirty="0" err="1"/>
              <a:t>Najm</a:t>
            </a:r>
            <a:endParaRPr lang="en-US" altLang="zh-CN" dirty="0"/>
          </a:p>
          <a:p>
            <a:endParaRPr lang="en-US" altLang="zh-CN" dirty="0"/>
          </a:p>
          <a:p>
            <a:r>
              <a:rPr lang="zh-CN" altLang="en-US" dirty="0"/>
              <a:t>去重后，大多数算法的性能均下降约</a:t>
            </a:r>
            <a:r>
              <a:rPr lang="en-US" altLang="zh-CN"/>
              <a:t>2-3%</a:t>
            </a:r>
            <a:r>
              <a:rPr lang="zh-CN" altLang="en-US" dirty="0"/>
              <a:t>。</a:t>
            </a:r>
          </a:p>
        </p:txBody>
      </p:sp>
    </p:spTree>
    <p:extLst>
      <p:ext uri="{BB962C8B-B14F-4D97-AF65-F5344CB8AC3E}">
        <p14:creationId xmlns:p14="http://schemas.microsoft.com/office/powerpoint/2010/main" val="141261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0B1350-6EEB-495C-A993-7D1F50C45FDC}"/>
              </a:ext>
            </a:extLst>
          </p:cNvPr>
          <p:cNvSpPr>
            <a:spLocks noGrp="1"/>
          </p:cNvSpPr>
          <p:nvPr>
            <p:ph type="title"/>
          </p:nvPr>
        </p:nvSpPr>
        <p:spPr/>
        <p:txBody>
          <a:bodyPr/>
          <a:lstStyle/>
          <a:p>
            <a:r>
              <a:rPr lang="en-US" altLang="zh-CN" dirty="0" err="1">
                <a:latin typeface="Cambria Math" panose="02040503050406030204" pitchFamily="18" charset="0"/>
              </a:rPr>
              <a:t>Softmax</a:t>
            </a:r>
            <a:r>
              <a:rPr lang="zh-CN" altLang="en-US" dirty="0">
                <a:latin typeface="Cambria Math" panose="02040503050406030204" pitchFamily="18" charset="0"/>
              </a:rPr>
              <a:t>交叉熵损失函数</a:t>
            </a:r>
            <a:br>
              <a:rPr lang="en-US" altLang="zh-CN" dirty="0">
                <a:latin typeface="Cambria Math" panose="02040503050406030204" pitchFamily="18" charset="0"/>
              </a:rPr>
            </a:br>
            <a:endParaRPr lang="zh-CN" altLang="en-US" dirty="0"/>
          </a:p>
        </p:txBody>
      </p:sp>
      <p:sp>
        <p:nvSpPr>
          <p:cNvPr id="3" name="内容占位符 2">
            <a:extLst>
              <a:ext uri="{FF2B5EF4-FFF2-40B4-BE49-F238E27FC236}">
                <a16:creationId xmlns:a16="http://schemas.microsoft.com/office/drawing/2014/main" id="{5B0114A4-DBA0-4387-9E8A-C2166F0DAEF7}"/>
              </a:ext>
            </a:extLst>
          </p:cNvPr>
          <p:cNvSpPr>
            <a:spLocks noGrp="1"/>
          </p:cNvSpPr>
          <p:nvPr>
            <p:ph idx="1"/>
          </p:nvPr>
        </p:nvSpPr>
        <p:spPr/>
        <p:txBody>
          <a:bodyPr/>
          <a:lstStyle/>
          <a:p>
            <a:r>
              <a:rPr lang="zh-CN" altLang="en-US" dirty="0"/>
              <a:t>定义：</a:t>
            </a:r>
            <a:endParaRPr lang="en-US" altLang="zh-CN" dirty="0"/>
          </a:p>
          <a:p>
            <a:endParaRPr lang="en-US" altLang="zh-CN" dirty="0"/>
          </a:p>
          <a:p>
            <a:r>
              <a:rPr lang="en-US" altLang="zh-CN" dirty="0" err="1"/>
              <a:t>Softmax</a:t>
            </a:r>
            <a:r>
              <a:rPr lang="zh-CN" altLang="en-US" dirty="0"/>
              <a:t>概率</a:t>
            </a:r>
            <a:r>
              <a:rPr lang="en-US" altLang="zh-CN" dirty="0"/>
              <a:t>:                          : [0.03 0.09 0.23 0.62 0.03]</a:t>
            </a:r>
          </a:p>
          <a:p>
            <a:endParaRPr lang="en-US" altLang="zh-CN" dirty="0"/>
          </a:p>
          <a:p>
            <a:endParaRPr lang="en-US" altLang="zh-CN" dirty="0"/>
          </a:p>
          <a:p>
            <a:r>
              <a:rPr lang="zh-CN" altLang="en-US" dirty="0"/>
              <a:t>交叉熵：</a:t>
            </a:r>
            <a:endParaRPr lang="en-US" altLang="zh-CN" dirty="0"/>
          </a:p>
          <a:p>
            <a:endParaRPr lang="en-US" altLang="zh-CN" dirty="0"/>
          </a:p>
          <a:p>
            <a:r>
              <a:rPr lang="zh-CN" altLang="en-US" dirty="0"/>
              <a:t>在识别任务中：</a:t>
            </a:r>
            <a:r>
              <a:rPr lang="en-US" altLang="zh-CN" dirty="0"/>
              <a:t>p(x) = [0 0 0 1 0].</a:t>
            </a:r>
          </a:p>
          <a:p>
            <a:endParaRPr lang="zh-CN" altLang="en-US" dirty="0"/>
          </a:p>
        </p:txBody>
      </p:sp>
      <p:pic>
        <p:nvPicPr>
          <p:cNvPr id="5" name="图片 4">
            <a:extLst>
              <a:ext uri="{FF2B5EF4-FFF2-40B4-BE49-F238E27FC236}">
                <a16:creationId xmlns:a16="http://schemas.microsoft.com/office/drawing/2014/main" id="{628402BF-70DF-4B6B-A8A0-55F8F549F7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80852" y="1474747"/>
            <a:ext cx="4032838" cy="1143488"/>
          </a:xfrm>
          <a:prstGeom prst="rect">
            <a:avLst/>
          </a:prstGeom>
        </p:spPr>
      </p:pic>
      <p:pic>
        <p:nvPicPr>
          <p:cNvPr id="6" name="图片 5">
            <a:extLst>
              <a:ext uri="{FF2B5EF4-FFF2-40B4-BE49-F238E27FC236}">
                <a16:creationId xmlns:a16="http://schemas.microsoft.com/office/drawing/2014/main" id="{4053E255-4F54-44FF-B1AE-E994AEEA3F0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19797" y="2584368"/>
            <a:ext cx="2051045" cy="1143489"/>
          </a:xfrm>
          <a:prstGeom prst="rect">
            <a:avLst/>
          </a:prstGeom>
        </p:spPr>
      </p:pic>
      <p:cxnSp>
        <p:nvCxnSpPr>
          <p:cNvPr id="7" name="直接箭头连接符 6">
            <a:extLst>
              <a:ext uri="{FF2B5EF4-FFF2-40B4-BE49-F238E27FC236}">
                <a16:creationId xmlns:a16="http://schemas.microsoft.com/office/drawing/2014/main" id="{744075B9-8EF0-4036-AAEC-C4B9D7D82B62}"/>
              </a:ext>
            </a:extLst>
          </p:cNvPr>
          <p:cNvCxnSpPr/>
          <p:nvPr/>
        </p:nvCxnSpPr>
        <p:spPr>
          <a:xfrm flipV="1">
            <a:off x="8530518" y="3264602"/>
            <a:ext cx="0" cy="46325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1AE737BF-148B-45F1-A74A-58664D1F7182}"/>
              </a:ext>
            </a:extLst>
          </p:cNvPr>
          <p:cNvSpPr txBox="1"/>
          <p:nvPr/>
        </p:nvSpPr>
        <p:spPr>
          <a:xfrm>
            <a:off x="7831023" y="3727857"/>
            <a:ext cx="1522182" cy="461665"/>
          </a:xfrm>
          <a:prstGeom prst="rect">
            <a:avLst/>
          </a:prstGeom>
          <a:noFill/>
        </p:spPr>
        <p:txBody>
          <a:bodyPr wrap="square" rtlCol="0">
            <a:spAutoFit/>
          </a:bodyPr>
          <a:lstStyle/>
          <a:p>
            <a:r>
              <a:rPr lang="zh-CN" altLang="en-US" sz="2400" dirty="0"/>
              <a:t>目标概率</a:t>
            </a:r>
          </a:p>
        </p:txBody>
      </p:sp>
      <p:pic>
        <p:nvPicPr>
          <p:cNvPr id="4" name="图片 3">
            <a:extLst>
              <a:ext uri="{FF2B5EF4-FFF2-40B4-BE49-F238E27FC236}">
                <a16:creationId xmlns:a16="http://schemas.microsoft.com/office/drawing/2014/main" id="{A7D2C82C-8F2E-43A9-A687-4250DEBAF4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514617" y="4323351"/>
            <a:ext cx="4396760" cy="816980"/>
          </a:xfrm>
          <a:prstGeom prst="rect">
            <a:avLst/>
          </a:prstGeom>
        </p:spPr>
      </p:pic>
    </p:spTree>
    <p:extLst>
      <p:ext uri="{BB962C8B-B14F-4D97-AF65-F5344CB8AC3E}">
        <p14:creationId xmlns:p14="http://schemas.microsoft.com/office/powerpoint/2010/main" val="1943682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6246FA-4505-428A-8EBD-C7D5AEE1AA13}"/>
              </a:ext>
            </a:extLst>
          </p:cNvPr>
          <p:cNvSpPr>
            <a:spLocks noGrp="1"/>
          </p:cNvSpPr>
          <p:nvPr>
            <p:ph type="title"/>
          </p:nvPr>
        </p:nvSpPr>
        <p:spPr>
          <a:xfrm>
            <a:off x="838200" y="0"/>
            <a:ext cx="10515600" cy="1325563"/>
          </a:xfrm>
        </p:spPr>
        <p:txBody>
          <a:bodyPr/>
          <a:lstStyle/>
          <a:p>
            <a:r>
              <a:rPr lang="zh-CN" altLang="en-US" dirty="0"/>
              <a:t>实验结果</a:t>
            </a:r>
          </a:p>
        </p:txBody>
      </p:sp>
      <p:pic>
        <p:nvPicPr>
          <p:cNvPr id="4" name="图片 3">
            <a:extLst>
              <a:ext uri="{FF2B5EF4-FFF2-40B4-BE49-F238E27FC236}">
                <a16:creationId xmlns:a16="http://schemas.microsoft.com/office/drawing/2014/main" id="{8D760D2D-FBDF-4F5D-9183-8934E05157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572" y="1205233"/>
            <a:ext cx="12171428" cy="5133333"/>
          </a:xfrm>
          <a:prstGeom prst="rect">
            <a:avLst/>
          </a:prstGeom>
        </p:spPr>
      </p:pic>
    </p:spTree>
    <p:extLst>
      <p:ext uri="{BB962C8B-B14F-4D97-AF65-F5344CB8AC3E}">
        <p14:creationId xmlns:p14="http://schemas.microsoft.com/office/powerpoint/2010/main" val="2653967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8A98C6-A913-4DE4-A7E9-608315AA8189}"/>
              </a:ext>
            </a:extLst>
          </p:cNvPr>
          <p:cNvSpPr>
            <a:spLocks noGrp="1"/>
          </p:cNvSpPr>
          <p:nvPr>
            <p:ph type="title"/>
          </p:nvPr>
        </p:nvSpPr>
        <p:spPr/>
        <p:txBody>
          <a:bodyPr/>
          <a:lstStyle/>
          <a:p>
            <a:r>
              <a:rPr lang="zh-CN" altLang="en-US" dirty="0"/>
              <a:t>最优化解释</a:t>
            </a:r>
          </a:p>
        </p:txBody>
      </p:sp>
      <p:sp>
        <p:nvSpPr>
          <p:cNvPr id="3" name="内容占位符 2">
            <a:extLst>
              <a:ext uri="{FF2B5EF4-FFF2-40B4-BE49-F238E27FC236}">
                <a16:creationId xmlns:a16="http://schemas.microsoft.com/office/drawing/2014/main" id="{79A4DFC4-F154-4C5E-8406-905CED0F63E1}"/>
              </a:ext>
            </a:extLst>
          </p:cNvPr>
          <p:cNvSpPr>
            <a:spLocks noGrp="1"/>
          </p:cNvSpPr>
          <p:nvPr>
            <p:ph idx="1"/>
          </p:nvPr>
        </p:nvSpPr>
        <p:spPr>
          <a:xfrm>
            <a:off x="838200" y="1825625"/>
            <a:ext cx="10515600" cy="3047000"/>
          </a:xfrm>
        </p:spPr>
        <p:txBody>
          <a:bodyPr/>
          <a:lstStyle/>
          <a:p>
            <a:r>
              <a:rPr lang="zh-CN" altLang="en-US" dirty="0"/>
              <a:t>原优化目标：</a:t>
            </a:r>
            <a:r>
              <a:rPr lang="zh-CN" altLang="en-US" dirty="0">
                <a:effectLst>
                  <a:outerShdw blurRad="38100" dist="38100" dir="2700000" algn="tl">
                    <a:srgbClr val="000000">
                      <a:alpha val="43137"/>
                    </a:srgbClr>
                  </a:outerShdw>
                </a:effectLst>
              </a:rPr>
              <a:t>通过网络输出</a:t>
            </a:r>
            <a:r>
              <a:rPr lang="en-US" altLang="zh-CN" i="1" dirty="0">
                <a:effectLst>
                  <a:outerShdw blurRad="38100" dist="38100" dir="2700000" algn="tl">
                    <a:srgbClr val="000000">
                      <a:alpha val="43137"/>
                    </a:srgbClr>
                  </a:outerShdw>
                </a:effectLst>
              </a:rPr>
              <a:t>C</a:t>
            </a:r>
            <a:r>
              <a:rPr lang="zh-CN" altLang="en-US" dirty="0">
                <a:effectLst>
                  <a:outerShdw blurRad="38100" dist="38100" dir="2700000" algn="tl">
                    <a:srgbClr val="000000">
                      <a:alpha val="43137"/>
                    </a:srgbClr>
                  </a:outerShdw>
                </a:effectLst>
              </a:rPr>
              <a:t>个分数，使得目标分数最大。</a:t>
            </a:r>
            <a:endParaRPr lang="en-US" altLang="zh-CN" dirty="0">
              <a:effectLst>
                <a:outerShdw blurRad="38100" dist="38100" dir="2700000" algn="tl">
                  <a:srgbClr val="000000">
                    <a:alpha val="43137"/>
                  </a:srgbClr>
                </a:outerShdw>
              </a:effectLst>
            </a:endParaRPr>
          </a:p>
          <a:p>
            <a:r>
              <a:rPr lang="zh-CN" altLang="en-US" dirty="0"/>
              <a:t>新优化目标：</a:t>
            </a:r>
            <a:r>
              <a:rPr lang="zh-CN" altLang="en-US" dirty="0">
                <a:effectLst>
                  <a:outerShdw blurRad="38100" dist="38100" dir="2700000" algn="tl">
                    <a:srgbClr val="000000">
                      <a:alpha val="43137"/>
                    </a:srgbClr>
                  </a:outerShdw>
                </a:effectLst>
              </a:rPr>
              <a:t>输出</a:t>
            </a:r>
            <a:r>
              <a:rPr lang="en-US" altLang="zh-CN" dirty="0">
                <a:effectLst>
                  <a:outerShdw blurRad="38100" dist="38100" dir="2700000" algn="tl">
                    <a:srgbClr val="000000">
                      <a:alpha val="43137"/>
                    </a:srgbClr>
                  </a:outerShdw>
                </a:effectLst>
              </a:rPr>
              <a:t>C</a:t>
            </a:r>
            <a:r>
              <a:rPr lang="zh-CN" altLang="en-US" dirty="0">
                <a:effectLst>
                  <a:outerShdw blurRad="38100" dist="38100" dir="2700000" algn="tl">
                    <a:srgbClr val="000000">
                      <a:alpha val="43137"/>
                    </a:srgbClr>
                  </a:outerShdw>
                </a:effectLst>
              </a:rPr>
              <a:t>个分数，使目标分数比非目标分数更大。</a:t>
            </a:r>
            <a:endParaRPr lang="en-US" altLang="zh-CN" dirty="0">
              <a:effectLst>
                <a:outerShdw blurRad="38100" dist="38100" dir="2700000" algn="tl">
                  <a:srgbClr val="000000">
                    <a:alpha val="43137"/>
                  </a:srgbClr>
                </a:outerShdw>
              </a:effectLst>
            </a:endParaRPr>
          </a:p>
          <a:p>
            <a:r>
              <a:rPr lang="zh-CN" altLang="en-US" dirty="0"/>
              <a:t>数学描述：</a:t>
            </a:r>
            <a:endParaRPr lang="en-US" altLang="zh-CN" dirty="0"/>
          </a:p>
          <a:p>
            <a:endParaRPr lang="en-US" altLang="zh-CN" dirty="0"/>
          </a:p>
          <a:p>
            <a:r>
              <a:rPr lang="zh-CN" altLang="en-US" dirty="0"/>
              <a:t>优化函数：</a:t>
            </a:r>
            <a:endParaRPr lang="en-US" altLang="zh-CN" dirty="0"/>
          </a:p>
          <a:p>
            <a:endParaRPr lang="en-US" altLang="zh-CN" dirty="0"/>
          </a:p>
        </p:txBody>
      </p:sp>
      <p:pic>
        <p:nvPicPr>
          <p:cNvPr id="4" name="图片 3">
            <a:extLst>
              <a:ext uri="{FF2B5EF4-FFF2-40B4-BE49-F238E27FC236}">
                <a16:creationId xmlns:a16="http://schemas.microsoft.com/office/drawing/2014/main" id="{A0BAF91F-D26F-40D4-8201-75F84128866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91238" y="2823415"/>
            <a:ext cx="2331907" cy="510735"/>
          </a:xfrm>
          <a:prstGeom prst="rect">
            <a:avLst/>
          </a:prstGeom>
        </p:spPr>
      </p:pic>
      <p:pic>
        <p:nvPicPr>
          <p:cNvPr id="5" name="图片 4">
            <a:extLst>
              <a:ext uri="{FF2B5EF4-FFF2-40B4-BE49-F238E27FC236}">
                <a16:creationId xmlns:a16="http://schemas.microsoft.com/office/drawing/2014/main" id="{3848A238-40E5-41CD-901F-BB2BB498DC2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91238" y="3523851"/>
            <a:ext cx="3757806" cy="1129612"/>
          </a:xfrm>
          <a:prstGeom prst="rect">
            <a:avLst/>
          </a:prstGeom>
        </p:spPr>
      </p:pic>
      <p:grpSp>
        <p:nvGrpSpPr>
          <p:cNvPr id="9" name="组合 8">
            <a:extLst>
              <a:ext uri="{FF2B5EF4-FFF2-40B4-BE49-F238E27FC236}">
                <a16:creationId xmlns:a16="http://schemas.microsoft.com/office/drawing/2014/main" id="{8C864091-B905-4817-92EB-04AF1F04AE12}"/>
              </a:ext>
            </a:extLst>
          </p:cNvPr>
          <p:cNvGrpSpPr/>
          <p:nvPr/>
        </p:nvGrpSpPr>
        <p:grpSpPr>
          <a:xfrm>
            <a:off x="838200" y="4653463"/>
            <a:ext cx="10515600" cy="1409134"/>
            <a:chOff x="838200" y="4653463"/>
            <a:chExt cx="10515600" cy="1409134"/>
          </a:xfrm>
        </p:grpSpPr>
        <p:sp>
          <p:nvSpPr>
            <p:cNvPr id="7" name="内容占位符 2">
              <a:extLst>
                <a:ext uri="{FF2B5EF4-FFF2-40B4-BE49-F238E27FC236}">
                  <a16:creationId xmlns:a16="http://schemas.microsoft.com/office/drawing/2014/main" id="{11E461CD-5384-4551-8EAC-45DA637A536E}"/>
                </a:ext>
              </a:extLst>
            </p:cNvPr>
            <p:cNvSpPr txBox="1">
              <a:spLocks/>
            </p:cNvSpPr>
            <p:nvPr/>
          </p:nvSpPr>
          <p:spPr>
            <a:xfrm>
              <a:off x="838200" y="4653463"/>
              <a:ext cx="10515600" cy="1409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r>
                <a:rPr lang="zh-CN" altLang="en-US" dirty="0"/>
                <a:t>引入间隔项：</a:t>
              </a:r>
              <a:endParaRPr lang="en-US" altLang="zh-CN" dirty="0"/>
            </a:p>
          </p:txBody>
        </p:sp>
        <p:pic>
          <p:nvPicPr>
            <p:cNvPr id="8" name="图片 7">
              <a:extLst>
                <a:ext uri="{FF2B5EF4-FFF2-40B4-BE49-F238E27FC236}">
                  <a16:creationId xmlns:a16="http://schemas.microsoft.com/office/drawing/2014/main" id="{9C622E18-BFF8-47C9-9AF0-6B11ED9389D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94178" y="4909786"/>
              <a:ext cx="4373346" cy="1115650"/>
            </a:xfrm>
            <a:prstGeom prst="rect">
              <a:avLst/>
            </a:prstGeom>
          </p:spPr>
        </p:pic>
      </p:grpSp>
      <p:sp>
        <p:nvSpPr>
          <p:cNvPr id="10" name="文本框 9">
            <a:extLst>
              <a:ext uri="{FF2B5EF4-FFF2-40B4-BE49-F238E27FC236}">
                <a16:creationId xmlns:a16="http://schemas.microsoft.com/office/drawing/2014/main" id="{84F563E6-5EDB-461A-970C-E743EB5504BD}"/>
              </a:ext>
            </a:extLst>
          </p:cNvPr>
          <p:cNvSpPr txBox="1"/>
          <p:nvPr/>
        </p:nvSpPr>
        <p:spPr>
          <a:xfrm>
            <a:off x="6739002" y="3831472"/>
            <a:ext cx="2417523" cy="523220"/>
          </a:xfrm>
          <a:prstGeom prst="rect">
            <a:avLst/>
          </a:prstGeom>
          <a:noFill/>
        </p:spPr>
        <p:txBody>
          <a:bodyPr wrap="square" rtlCol="0">
            <a:spAutoFit/>
          </a:bodyPr>
          <a:lstStyle/>
          <a:p>
            <a:pPr algn="ctr"/>
            <a:r>
              <a:rPr lang="zh-CN" altLang="en-US" sz="2800" dirty="0">
                <a:solidFill>
                  <a:srgbClr val="FF0000"/>
                </a:solidFill>
              </a:rPr>
              <a:t>过拟合风险</a:t>
            </a:r>
          </a:p>
        </p:txBody>
      </p:sp>
      <p:sp>
        <p:nvSpPr>
          <p:cNvPr id="12" name="文本框 11">
            <a:extLst>
              <a:ext uri="{FF2B5EF4-FFF2-40B4-BE49-F238E27FC236}">
                <a16:creationId xmlns:a16="http://schemas.microsoft.com/office/drawing/2014/main" id="{072100CA-5E22-4102-9D77-E137014DA0AD}"/>
              </a:ext>
            </a:extLst>
          </p:cNvPr>
          <p:cNvSpPr txBox="1"/>
          <p:nvPr/>
        </p:nvSpPr>
        <p:spPr>
          <a:xfrm>
            <a:off x="7567524" y="6530453"/>
            <a:ext cx="4795665" cy="400110"/>
          </a:xfrm>
          <a:prstGeom prst="rect">
            <a:avLst/>
          </a:prstGeom>
          <a:noFill/>
        </p:spPr>
        <p:txBody>
          <a:bodyPr wrap="square" rtlCol="0">
            <a:spAutoFit/>
          </a:bodyPr>
          <a:lstStyle/>
          <a:p>
            <a:r>
              <a:rPr lang="en-US" altLang="zh-CN" sz="1000" dirty="0"/>
              <a:t> </a:t>
            </a:r>
            <a:r>
              <a:rPr lang="en-US" altLang="zh-CN" sz="1000" i="1" dirty="0" err="1"/>
              <a:t>Doğan</a:t>
            </a:r>
            <a:r>
              <a:rPr lang="en-US" altLang="zh-CN" sz="1000" i="1" dirty="0"/>
              <a:t>, </a:t>
            </a:r>
            <a:r>
              <a:rPr lang="en-US" altLang="zh-CN" sz="1000" i="1" dirty="0" err="1"/>
              <a:t>Ürün</a:t>
            </a:r>
            <a:r>
              <a:rPr lang="en-US" altLang="zh-CN" sz="1000" i="1" dirty="0"/>
              <a:t>; </a:t>
            </a:r>
            <a:r>
              <a:rPr lang="en-US" altLang="zh-CN" sz="1000" i="1" dirty="0" err="1"/>
              <a:t>Glasmachers</a:t>
            </a:r>
            <a:r>
              <a:rPr lang="en-US" altLang="zh-CN" sz="1000" i="1" dirty="0"/>
              <a:t>, Tobias; </a:t>
            </a:r>
            <a:r>
              <a:rPr lang="en-US" altLang="zh-CN" sz="1000" i="1" dirty="0" err="1"/>
              <a:t>Igel</a:t>
            </a:r>
            <a:r>
              <a:rPr lang="en-US" altLang="zh-CN" sz="1000" i="1" dirty="0"/>
              <a:t>, Christian (2016). </a:t>
            </a:r>
            <a:r>
              <a:rPr lang="en-US" altLang="zh-CN" sz="1000" i="1" dirty="0">
                <a:hlinkClick r:id="rId6"/>
              </a:rPr>
              <a:t>"A Unified View on Multi-class Support Vector Classification"</a:t>
            </a:r>
            <a:r>
              <a:rPr lang="en-US" altLang="zh-CN" sz="1000" i="1" dirty="0"/>
              <a:t> (PDF). </a:t>
            </a:r>
            <a:r>
              <a:rPr lang="en-US" altLang="zh-CN" sz="1000" i="1" dirty="0">
                <a:hlinkClick r:id="rId7" tooltip="Journal of Machine Learning Research"/>
              </a:rPr>
              <a:t>J. Machine Learning Research</a:t>
            </a:r>
            <a:r>
              <a:rPr lang="en-US" altLang="zh-CN" sz="1000" i="1" dirty="0"/>
              <a:t>. </a:t>
            </a:r>
            <a:r>
              <a:rPr lang="en-US" altLang="zh-CN" sz="1000" b="1" i="1" dirty="0"/>
              <a:t>17</a:t>
            </a:r>
            <a:r>
              <a:rPr lang="en-US" altLang="zh-CN" sz="1000" i="1" dirty="0"/>
              <a:t>: 1–32.</a:t>
            </a:r>
            <a:endParaRPr lang="zh-CN" altLang="en-US" sz="1000" dirty="0"/>
          </a:p>
        </p:txBody>
      </p:sp>
      <p:grpSp>
        <p:nvGrpSpPr>
          <p:cNvPr id="14" name="组合 13">
            <a:extLst>
              <a:ext uri="{FF2B5EF4-FFF2-40B4-BE49-F238E27FC236}">
                <a16:creationId xmlns:a16="http://schemas.microsoft.com/office/drawing/2014/main" id="{0018E1C8-B2E6-47A0-9033-966D3E20753C}"/>
              </a:ext>
            </a:extLst>
          </p:cNvPr>
          <p:cNvGrpSpPr/>
          <p:nvPr/>
        </p:nvGrpSpPr>
        <p:grpSpPr>
          <a:xfrm>
            <a:off x="7663126" y="4782804"/>
            <a:ext cx="4520752" cy="1409134"/>
            <a:chOff x="7634260" y="5171396"/>
            <a:chExt cx="4520752" cy="1409134"/>
          </a:xfrm>
        </p:grpSpPr>
        <p:sp>
          <p:nvSpPr>
            <p:cNvPr id="11" name="文本框 10">
              <a:extLst>
                <a:ext uri="{FF2B5EF4-FFF2-40B4-BE49-F238E27FC236}">
                  <a16:creationId xmlns:a16="http://schemas.microsoft.com/office/drawing/2014/main" id="{8F3A24B8-9FB9-41A4-A5DA-8C0C0B38E4D9}"/>
                </a:ext>
              </a:extLst>
            </p:cNvPr>
            <p:cNvSpPr txBox="1"/>
            <p:nvPr/>
          </p:nvSpPr>
          <p:spPr>
            <a:xfrm>
              <a:off x="7939651" y="5171396"/>
              <a:ext cx="3909971" cy="523220"/>
            </a:xfrm>
            <a:prstGeom prst="rect">
              <a:avLst/>
            </a:prstGeom>
            <a:noFill/>
          </p:spPr>
          <p:txBody>
            <a:bodyPr wrap="square" rtlCol="0">
              <a:spAutoFit/>
            </a:bodyPr>
            <a:lstStyle/>
            <a:p>
              <a:pPr algn="ctr"/>
              <a:r>
                <a:rPr lang="zh-CN" altLang="en-US" sz="2800" dirty="0"/>
                <a:t>类似</a:t>
              </a:r>
              <a:r>
                <a:rPr lang="en-US" altLang="zh-CN" sz="2800" dirty="0"/>
                <a:t>Hinge Loss</a:t>
              </a:r>
              <a:r>
                <a:rPr lang="zh-CN" altLang="en-US" sz="2800" dirty="0"/>
                <a:t>（</a:t>
              </a:r>
              <a:r>
                <a:rPr lang="en-US" altLang="zh-CN" sz="2800" dirty="0"/>
                <a:t>SVM</a:t>
              </a:r>
              <a:r>
                <a:rPr lang="zh-CN" altLang="en-US" sz="2800" dirty="0"/>
                <a:t>）</a:t>
              </a:r>
            </a:p>
          </p:txBody>
        </p:sp>
        <p:pic>
          <p:nvPicPr>
            <p:cNvPr id="13" name="图片 12">
              <a:extLst>
                <a:ext uri="{FF2B5EF4-FFF2-40B4-BE49-F238E27FC236}">
                  <a16:creationId xmlns:a16="http://schemas.microsoft.com/office/drawing/2014/main" id="{09AB1E0C-71B3-41A6-82B8-2D86BB9A5E3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634260" y="5741952"/>
              <a:ext cx="4520752" cy="838578"/>
            </a:xfrm>
            <a:prstGeom prst="rect">
              <a:avLst/>
            </a:prstGeom>
          </p:spPr>
        </p:pic>
      </p:grpSp>
    </p:spTree>
    <p:extLst>
      <p:ext uri="{BB962C8B-B14F-4D97-AF65-F5344CB8AC3E}">
        <p14:creationId xmlns:p14="http://schemas.microsoft.com/office/powerpoint/2010/main" val="98143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1F26D-5924-4F78-9DB7-C634A0F32C1E}"/>
              </a:ext>
            </a:extLst>
          </p:cNvPr>
          <p:cNvSpPr>
            <a:spLocks noGrp="1"/>
          </p:cNvSpPr>
          <p:nvPr>
            <p:ph type="title"/>
          </p:nvPr>
        </p:nvSpPr>
        <p:spPr/>
        <p:txBody>
          <a:bodyPr/>
          <a:lstStyle/>
          <a:p>
            <a:r>
              <a:rPr lang="zh-CN" altLang="en-US" dirty="0"/>
              <a:t>使用</a:t>
            </a:r>
            <a:r>
              <a:rPr lang="en-US" altLang="zh-CN" dirty="0"/>
              <a:t>LSE</a:t>
            </a:r>
            <a:r>
              <a:rPr lang="zh-CN" altLang="en-US" dirty="0"/>
              <a:t>函数柔化损失函数</a:t>
            </a:r>
          </a:p>
        </p:txBody>
      </p:sp>
      <p:sp>
        <p:nvSpPr>
          <p:cNvPr id="3" name="内容占位符 2">
            <a:extLst>
              <a:ext uri="{FF2B5EF4-FFF2-40B4-BE49-F238E27FC236}">
                <a16:creationId xmlns:a16="http://schemas.microsoft.com/office/drawing/2014/main" id="{9E955A40-AB7B-4CFD-B97A-4A35862E0F37}"/>
              </a:ext>
            </a:extLst>
          </p:cNvPr>
          <p:cNvSpPr>
            <a:spLocks noGrp="1"/>
          </p:cNvSpPr>
          <p:nvPr>
            <p:ph idx="1"/>
          </p:nvPr>
        </p:nvSpPr>
        <p:spPr/>
        <p:txBody>
          <a:bodyPr/>
          <a:lstStyle/>
          <a:p>
            <a:r>
              <a:rPr lang="en-US" altLang="zh-CN" dirty="0"/>
              <a:t>LSE</a:t>
            </a:r>
            <a:r>
              <a:rPr lang="zh-CN" altLang="en-US" dirty="0"/>
              <a:t>函数：</a:t>
            </a:r>
            <a:endParaRPr lang="en-US" altLang="zh-CN" dirty="0"/>
          </a:p>
          <a:p>
            <a:endParaRPr lang="en-US" altLang="zh-CN" dirty="0"/>
          </a:p>
          <a:p>
            <a:r>
              <a:rPr lang="en-US" altLang="zh-CN" dirty="0" err="1"/>
              <a:t>Softplus</a:t>
            </a:r>
            <a:r>
              <a:rPr lang="zh-CN" altLang="en-US" dirty="0"/>
              <a:t>函数：                                        </a:t>
            </a:r>
            <a:r>
              <a:rPr lang="en-US" altLang="zh-CN" dirty="0"/>
              <a:t>=&gt; max(x,0)</a:t>
            </a:r>
            <a:r>
              <a:rPr lang="zh-CN" altLang="en-US" dirty="0"/>
              <a:t>的</a:t>
            </a:r>
            <a:r>
              <a:rPr lang="en-US" altLang="zh-CN" dirty="0"/>
              <a:t>smooth</a:t>
            </a:r>
            <a:r>
              <a:rPr lang="zh-CN" altLang="en-US" dirty="0"/>
              <a:t>版</a:t>
            </a:r>
            <a:endParaRPr lang="en-US" altLang="zh-CN" dirty="0"/>
          </a:p>
          <a:p>
            <a:endParaRPr lang="en-US" altLang="zh-CN" dirty="0"/>
          </a:p>
          <a:p>
            <a:r>
              <a:rPr lang="zh-CN" altLang="en-US" dirty="0"/>
              <a:t>经过推导可得：</a:t>
            </a:r>
          </a:p>
        </p:txBody>
      </p:sp>
      <p:pic>
        <p:nvPicPr>
          <p:cNvPr id="4" name="图片 3">
            <a:extLst>
              <a:ext uri="{FF2B5EF4-FFF2-40B4-BE49-F238E27FC236}">
                <a16:creationId xmlns:a16="http://schemas.microsoft.com/office/drawing/2014/main" id="{2FCAC3A5-45C0-45B7-9DA1-7E9BC28B26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47937" y="1577902"/>
            <a:ext cx="2867046" cy="1033470"/>
          </a:xfrm>
          <a:prstGeom prst="rect">
            <a:avLst/>
          </a:prstGeom>
        </p:spPr>
      </p:pic>
      <p:pic>
        <p:nvPicPr>
          <p:cNvPr id="8" name="图片 7">
            <a:extLst>
              <a:ext uri="{FF2B5EF4-FFF2-40B4-BE49-F238E27FC236}">
                <a16:creationId xmlns:a16="http://schemas.microsoft.com/office/drawing/2014/main" id="{5C3F22EE-E6F7-4AE3-8462-D50D9869E53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81808" y="2752810"/>
            <a:ext cx="4000000" cy="676190"/>
          </a:xfrm>
          <a:prstGeom prst="rect">
            <a:avLst/>
          </a:prstGeom>
        </p:spPr>
      </p:pic>
      <p:pic>
        <p:nvPicPr>
          <p:cNvPr id="9" name="图片 8">
            <a:extLst>
              <a:ext uri="{FF2B5EF4-FFF2-40B4-BE49-F238E27FC236}">
                <a16:creationId xmlns:a16="http://schemas.microsoft.com/office/drawing/2014/main" id="{1EE9810D-58E6-4B8F-A059-CB04B00954F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70115" y="3741951"/>
            <a:ext cx="4759901" cy="2797288"/>
          </a:xfrm>
          <a:prstGeom prst="rect">
            <a:avLst/>
          </a:prstGeom>
        </p:spPr>
      </p:pic>
      <p:sp>
        <p:nvSpPr>
          <p:cNvPr id="10" name="文本框 9">
            <a:extLst>
              <a:ext uri="{FF2B5EF4-FFF2-40B4-BE49-F238E27FC236}">
                <a16:creationId xmlns:a16="http://schemas.microsoft.com/office/drawing/2014/main" id="{2A2E0685-00CE-48E7-9CAD-B2BC7ACBC85B}"/>
              </a:ext>
            </a:extLst>
          </p:cNvPr>
          <p:cNvSpPr txBox="1"/>
          <p:nvPr/>
        </p:nvSpPr>
        <p:spPr>
          <a:xfrm>
            <a:off x="9407046" y="6423002"/>
            <a:ext cx="2492680" cy="369332"/>
          </a:xfrm>
          <a:prstGeom prst="rect">
            <a:avLst/>
          </a:prstGeom>
          <a:noFill/>
        </p:spPr>
        <p:txBody>
          <a:bodyPr wrap="square" rtlCol="0">
            <a:spAutoFit/>
          </a:bodyPr>
          <a:lstStyle/>
          <a:p>
            <a:r>
              <a:rPr lang="zh-CN" altLang="en-US" dirty="0"/>
              <a:t>完整过程见论文第</a:t>
            </a:r>
            <a:r>
              <a:rPr lang="en-US" altLang="zh-CN" dirty="0"/>
              <a:t>85</a:t>
            </a:r>
            <a:r>
              <a:rPr lang="zh-CN" altLang="en-US" dirty="0"/>
              <a:t>页。</a:t>
            </a:r>
          </a:p>
        </p:txBody>
      </p:sp>
    </p:spTree>
    <p:extLst>
      <p:ext uri="{BB962C8B-B14F-4D97-AF65-F5344CB8AC3E}">
        <p14:creationId xmlns:p14="http://schemas.microsoft.com/office/powerpoint/2010/main" val="3123222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3A55E-E3DB-46B1-B328-C75D5F659862}"/>
              </a:ext>
            </a:extLst>
          </p:cNvPr>
          <p:cNvSpPr>
            <a:spLocks noGrp="1"/>
          </p:cNvSpPr>
          <p:nvPr>
            <p:ph type="title"/>
          </p:nvPr>
        </p:nvSpPr>
        <p:spPr/>
        <p:txBody>
          <a:bodyPr/>
          <a:lstStyle/>
          <a:p>
            <a:r>
              <a:rPr lang="zh-CN" altLang="en-US" dirty="0"/>
              <a:t>目录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C2C42D-4078-4A73-873D-AE07FAF2A783}"/>
                  </a:ext>
                </a:extLst>
              </p:cNvPr>
              <p:cNvSpPr>
                <a:spLocks noGrp="1"/>
              </p:cNvSpPr>
              <p:nvPr>
                <p:ph idx="1"/>
              </p:nvPr>
            </p:nvSpPr>
            <p:spPr/>
            <p:txBody>
              <a:bodyPr/>
              <a:lstStyle/>
              <a:p>
                <a:r>
                  <a:rPr lang="en-US" altLang="zh-CN" dirty="0">
                    <a:solidFill>
                      <a:schemeClr val="bg1">
                        <a:lumMod val="75000"/>
                      </a:schemeClr>
                    </a:solidFill>
                  </a:rPr>
                  <a:t>Softmax</a:t>
                </a:r>
                <a:r>
                  <a:rPr lang="zh-CN" altLang="en-US" dirty="0">
                    <a:solidFill>
                      <a:schemeClr val="bg1">
                        <a:lumMod val="75000"/>
                      </a:schemeClr>
                    </a:solidFill>
                  </a:rPr>
                  <a:t>交叉熵损失函数简介</a:t>
                </a:r>
                <a:endParaRPr lang="en-US" altLang="zh-CN" dirty="0">
                  <a:solidFill>
                    <a:schemeClr val="bg1">
                      <a:lumMod val="75000"/>
                    </a:schemeClr>
                  </a:solidFill>
                </a:endParaRPr>
              </a:p>
              <a:p>
                <a14:m>
                  <m:oMath xmlns:m="http://schemas.openxmlformats.org/officeDocument/2006/math">
                    <m:sSub>
                      <m:sSubPr>
                        <m:ctrlPr>
                          <a:rPr lang="en-US" altLang="zh-CN" i="1" dirty="0" smtClean="0">
                            <a:solidFill>
                              <a:schemeClr val="bg1">
                                <a:lumMod val="75000"/>
                              </a:schemeClr>
                            </a:solidFill>
                            <a:latin typeface="Cambria Math" panose="02040503050406030204" pitchFamily="18" charset="0"/>
                          </a:rPr>
                        </m:ctrlPr>
                      </m:sSubPr>
                      <m:e>
                        <m:r>
                          <a:rPr lang="en-US" altLang="zh-CN" i="1" dirty="0">
                            <a:solidFill>
                              <a:schemeClr val="bg1">
                                <a:lumMod val="75000"/>
                              </a:schemeClr>
                            </a:solidFill>
                            <a:latin typeface="Cambria Math" panose="02040503050406030204" pitchFamily="18" charset="0"/>
                          </a:rPr>
                          <m:t>𝐿</m:t>
                        </m:r>
                      </m:e>
                      <m:sub>
                        <m:r>
                          <a:rPr lang="en-US" altLang="zh-CN" i="1" dirty="0">
                            <a:solidFill>
                              <a:schemeClr val="bg1">
                                <a:lumMod val="75000"/>
                              </a:schemeClr>
                            </a:solidFill>
                            <a:latin typeface="Cambria Math" panose="02040503050406030204" pitchFamily="18" charset="0"/>
                          </a:rPr>
                          <m:t>2</m:t>
                        </m:r>
                      </m:sub>
                    </m:sSub>
                  </m:oMath>
                </a14:m>
                <a:r>
                  <a:rPr lang="zh-CN" altLang="en-US" dirty="0">
                    <a:solidFill>
                      <a:schemeClr val="bg1">
                        <a:lumMod val="75000"/>
                      </a:schemeClr>
                    </a:solidFill>
                  </a:rPr>
                  <a:t>超球面嵌入</a:t>
                </a:r>
                <a:endParaRPr lang="en-US" altLang="zh-CN" dirty="0">
                  <a:solidFill>
                    <a:schemeClr val="bg1">
                      <a:lumMod val="75000"/>
                    </a:schemeClr>
                  </a:solidFill>
                </a:endParaRPr>
              </a:p>
              <a:p>
                <a:r>
                  <a:rPr lang="zh-CN" altLang="en-US" dirty="0">
                    <a:solidFill>
                      <a:schemeClr val="bg1">
                        <a:lumMod val="75000"/>
                      </a:schemeClr>
                    </a:solidFill>
                  </a:rPr>
                  <a:t>度量学习损失函数的分类化改造</a:t>
                </a:r>
                <a:endParaRPr lang="en-US" altLang="zh-CN" dirty="0">
                  <a:solidFill>
                    <a:schemeClr val="bg1">
                      <a:lumMod val="75000"/>
                    </a:schemeClr>
                  </a:solidFill>
                </a:endParaRPr>
              </a:p>
              <a:p>
                <a:r>
                  <a:rPr lang="zh-CN" altLang="en-US" dirty="0">
                    <a:solidFill>
                      <a:schemeClr val="bg1">
                        <a:lumMod val="75000"/>
                      </a:schemeClr>
                    </a:solidFill>
                  </a:rPr>
                  <a:t>加性间隔</a:t>
                </a:r>
                <a:endParaRPr lang="en-US" altLang="zh-CN" dirty="0">
                  <a:solidFill>
                    <a:schemeClr val="bg1">
                      <a:lumMod val="75000"/>
                    </a:schemeClr>
                  </a:solidFill>
                </a:endParaRPr>
              </a:p>
              <a:p>
                <a:r>
                  <a:rPr lang="zh-CN" altLang="en-US" dirty="0"/>
                  <a:t>总结及展望</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B0C2C42D-4078-4A73-873D-AE07FAF2A783}"/>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209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4405A7-91FD-40B8-B912-31B216846B02}"/>
              </a:ext>
            </a:extLst>
          </p:cNvPr>
          <p:cNvSpPr>
            <a:spLocks noGrp="1"/>
          </p:cNvSpPr>
          <p:nvPr>
            <p:ph type="title"/>
          </p:nvPr>
        </p:nvSpPr>
        <p:spPr/>
        <p:txBody>
          <a:bodyPr/>
          <a:lstStyle/>
          <a:p>
            <a:r>
              <a:rPr lang="zh-CN" altLang="en-US" dirty="0"/>
              <a:t>创新点与论文贡献</a:t>
            </a:r>
          </a:p>
        </p:txBody>
      </p:sp>
      <p:sp>
        <p:nvSpPr>
          <p:cNvPr id="3" name="内容占位符 2">
            <a:extLst>
              <a:ext uri="{FF2B5EF4-FFF2-40B4-BE49-F238E27FC236}">
                <a16:creationId xmlns:a16="http://schemas.microsoft.com/office/drawing/2014/main" id="{9EA54925-557F-4F8B-A479-AFA8551E28BB}"/>
              </a:ext>
            </a:extLst>
          </p:cNvPr>
          <p:cNvSpPr>
            <a:spLocks noGrp="1"/>
          </p:cNvSpPr>
          <p:nvPr>
            <p:ph idx="1"/>
          </p:nvPr>
        </p:nvSpPr>
        <p:spPr>
          <a:xfrm>
            <a:off x="838200" y="1825625"/>
            <a:ext cx="10515600" cy="4704384"/>
          </a:xfrm>
        </p:spPr>
        <p:txBody>
          <a:bodyPr/>
          <a:lstStyle/>
          <a:p>
            <a:r>
              <a:rPr lang="zh-CN" altLang="en-US" dirty="0"/>
              <a:t>分析了在训练时使用余弦相似度的必要性；</a:t>
            </a:r>
            <a:endParaRPr lang="en-US" altLang="zh-CN" dirty="0"/>
          </a:p>
          <a:p>
            <a:r>
              <a:rPr lang="zh-CN" altLang="en-US" dirty="0"/>
              <a:t>分析并解决了直接将内积相似度修改为余弦相似度时损失函数的不收敛问题；</a:t>
            </a:r>
            <a:endParaRPr lang="en-US" altLang="zh-CN" dirty="0"/>
          </a:p>
          <a:p>
            <a:r>
              <a:rPr lang="zh-CN" altLang="en-US" dirty="0"/>
              <a:t>提出“类代理”策略，将传统的度量学习方法改造为分类方法，避免了难以实现和调参的难例采样问题；</a:t>
            </a:r>
            <a:endParaRPr lang="en-US" altLang="zh-CN" dirty="0"/>
          </a:p>
          <a:p>
            <a:r>
              <a:rPr lang="zh-CN" altLang="en-US" dirty="0"/>
              <a:t>提出在损失函数中加入加性间隔，进一步压缩类内方差；</a:t>
            </a:r>
            <a:endParaRPr lang="en-US" altLang="zh-CN" dirty="0"/>
          </a:p>
          <a:p>
            <a:r>
              <a:rPr lang="zh-CN" altLang="en-US" dirty="0"/>
              <a:t>结合了余弦相似度和加性间隔的方法是目前学术界领先的（</a:t>
            </a:r>
            <a:r>
              <a:rPr lang="en-US" altLang="zh-CN" dirty="0"/>
              <a:t>state-of-the-art</a:t>
            </a:r>
            <a:r>
              <a:rPr lang="zh-CN" altLang="en-US" dirty="0"/>
              <a:t>）人脸认证损失函数之一；</a:t>
            </a:r>
            <a:endParaRPr lang="en-US" altLang="zh-CN" dirty="0"/>
          </a:p>
          <a:p>
            <a:r>
              <a:rPr lang="zh-CN" altLang="en-US" dirty="0"/>
              <a:t>本论文所有算法的代码均已开源。</a:t>
            </a:r>
          </a:p>
        </p:txBody>
      </p:sp>
      <p:sp>
        <p:nvSpPr>
          <p:cNvPr id="4" name="TextBox 3">
            <a:extLst>
              <a:ext uri="{FF2B5EF4-FFF2-40B4-BE49-F238E27FC236}">
                <a16:creationId xmlns:a16="http://schemas.microsoft.com/office/drawing/2014/main" id="{4A3166A3-4A1A-45CD-AD78-9D92D5CF83C5}"/>
              </a:ext>
            </a:extLst>
          </p:cNvPr>
          <p:cNvSpPr txBox="1"/>
          <p:nvPr/>
        </p:nvSpPr>
        <p:spPr>
          <a:xfrm>
            <a:off x="8961783" y="6530009"/>
            <a:ext cx="3230217" cy="369332"/>
          </a:xfrm>
          <a:prstGeom prst="rect">
            <a:avLst/>
          </a:prstGeom>
          <a:noFill/>
        </p:spPr>
        <p:txBody>
          <a:bodyPr wrap="square" rtlCol="0">
            <a:spAutoFit/>
          </a:bodyPr>
          <a:lstStyle/>
          <a:p>
            <a:r>
              <a:rPr lang="en-US" dirty="0"/>
              <a:t>https://github.com/happynear</a:t>
            </a:r>
          </a:p>
        </p:txBody>
      </p:sp>
    </p:spTree>
    <p:extLst>
      <p:ext uri="{BB962C8B-B14F-4D97-AF65-F5344CB8AC3E}">
        <p14:creationId xmlns:p14="http://schemas.microsoft.com/office/powerpoint/2010/main" val="3190405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E8E90-ED1D-43AF-BB05-CAF8493A0AC8}"/>
              </a:ext>
            </a:extLst>
          </p:cNvPr>
          <p:cNvSpPr>
            <a:spLocks noGrp="1"/>
          </p:cNvSpPr>
          <p:nvPr>
            <p:ph type="title"/>
          </p:nvPr>
        </p:nvSpPr>
        <p:spPr/>
        <p:txBody>
          <a:bodyPr/>
          <a:lstStyle/>
          <a:p>
            <a:r>
              <a:rPr lang="zh-CN" altLang="en-US" dirty="0"/>
              <a:t>不足之处</a:t>
            </a:r>
          </a:p>
        </p:txBody>
      </p:sp>
      <p:sp>
        <p:nvSpPr>
          <p:cNvPr id="3" name="内容占位符 2">
            <a:extLst>
              <a:ext uri="{FF2B5EF4-FFF2-40B4-BE49-F238E27FC236}">
                <a16:creationId xmlns:a16="http://schemas.microsoft.com/office/drawing/2014/main" id="{0E7BD3A5-F01D-429C-9A4E-F2F61FCDBDA4}"/>
              </a:ext>
            </a:extLst>
          </p:cNvPr>
          <p:cNvSpPr>
            <a:spLocks noGrp="1"/>
          </p:cNvSpPr>
          <p:nvPr>
            <p:ph idx="1"/>
          </p:nvPr>
        </p:nvSpPr>
        <p:spPr/>
        <p:txBody>
          <a:bodyPr/>
          <a:lstStyle/>
          <a:p>
            <a:r>
              <a:rPr lang="zh-CN" altLang="en-US" dirty="0"/>
              <a:t>超参数的自动设置（</a:t>
            </a:r>
            <a:r>
              <a:rPr lang="en-US" altLang="zh-CN" dirty="0"/>
              <a:t>s</a:t>
            </a:r>
            <a:r>
              <a:rPr lang="zh-CN" altLang="en-US" dirty="0"/>
              <a:t>和</a:t>
            </a:r>
            <a:r>
              <a:rPr lang="en-US" altLang="zh-CN" dirty="0"/>
              <a:t>m</a:t>
            </a:r>
            <a:r>
              <a:rPr lang="zh-CN" altLang="en-US" dirty="0"/>
              <a:t>）；</a:t>
            </a:r>
            <a:endParaRPr lang="en-US" altLang="zh-CN" dirty="0"/>
          </a:p>
          <a:p>
            <a:r>
              <a:rPr lang="zh-CN" altLang="en-US" dirty="0"/>
              <a:t>其他间隔形式；</a:t>
            </a:r>
            <a:endParaRPr lang="en-US" altLang="zh-CN" dirty="0"/>
          </a:p>
          <a:p>
            <a:r>
              <a:rPr lang="zh-CN" altLang="en-US" dirty="0"/>
              <a:t>类不均衡问题；</a:t>
            </a:r>
            <a:endParaRPr lang="en-US" altLang="zh-CN" dirty="0"/>
          </a:p>
          <a:p>
            <a:r>
              <a:rPr lang="zh-CN" altLang="en-US" dirty="0"/>
              <a:t>数据集噪声问题；</a:t>
            </a:r>
            <a:endParaRPr lang="en-US" altLang="zh-CN" dirty="0"/>
          </a:p>
          <a:p>
            <a:r>
              <a:rPr lang="zh-CN" altLang="en-US" dirty="0"/>
              <a:t>类别数巨大时类代理矩阵超出显存容量。</a:t>
            </a:r>
          </a:p>
        </p:txBody>
      </p:sp>
    </p:spTree>
    <p:extLst>
      <p:ext uri="{BB962C8B-B14F-4D97-AF65-F5344CB8AC3E}">
        <p14:creationId xmlns:p14="http://schemas.microsoft.com/office/powerpoint/2010/main" val="1156009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ADCBC6-CBA5-4D6C-A0AC-5E7F15672186}"/>
              </a:ext>
            </a:extLst>
          </p:cNvPr>
          <p:cNvSpPr>
            <a:spLocks noGrp="1"/>
          </p:cNvSpPr>
          <p:nvPr>
            <p:ph type="title"/>
          </p:nvPr>
        </p:nvSpPr>
        <p:spPr/>
        <p:txBody>
          <a:bodyPr/>
          <a:lstStyle/>
          <a:p>
            <a:r>
              <a:rPr lang="zh-CN" altLang="en-US" dirty="0"/>
              <a:t>人脸识别领域的未来方向</a:t>
            </a:r>
          </a:p>
        </p:txBody>
      </p:sp>
      <p:sp>
        <p:nvSpPr>
          <p:cNvPr id="3" name="内容占位符 2">
            <a:extLst>
              <a:ext uri="{FF2B5EF4-FFF2-40B4-BE49-F238E27FC236}">
                <a16:creationId xmlns:a16="http://schemas.microsoft.com/office/drawing/2014/main" id="{6FE58558-EEC2-49B5-963B-67BA2665D8BF}"/>
              </a:ext>
            </a:extLst>
          </p:cNvPr>
          <p:cNvSpPr>
            <a:spLocks noGrp="1"/>
          </p:cNvSpPr>
          <p:nvPr>
            <p:ph idx="1"/>
          </p:nvPr>
        </p:nvSpPr>
        <p:spPr/>
        <p:txBody>
          <a:bodyPr>
            <a:normAutofit/>
          </a:bodyPr>
          <a:lstStyle/>
          <a:p>
            <a:r>
              <a:rPr lang="zh-CN" altLang="en-US" dirty="0"/>
              <a:t>视频或集合的人脸识别</a:t>
            </a:r>
            <a:endParaRPr lang="en-US" altLang="zh-CN" dirty="0"/>
          </a:p>
          <a:p>
            <a:pPr marL="0" indent="0">
              <a:buNone/>
            </a:pPr>
            <a:r>
              <a:rPr lang="en-US" altLang="zh-CN" dirty="0"/>
              <a:t>         </a:t>
            </a:r>
            <a:r>
              <a:rPr lang="zh-CN" altLang="en-US" sz="2400" dirty="0"/>
              <a:t>如何有效地集成多张图像的特征或提取关键帧。</a:t>
            </a:r>
            <a:endParaRPr lang="en-US" altLang="zh-CN" sz="2400" dirty="0"/>
          </a:p>
          <a:p>
            <a:r>
              <a:rPr lang="zh-CN" altLang="en-US" dirty="0"/>
              <a:t>检测</a:t>
            </a:r>
            <a:r>
              <a:rPr lang="en-US" altLang="zh-CN" dirty="0"/>
              <a:t>-</a:t>
            </a:r>
            <a:r>
              <a:rPr lang="zh-CN" altLang="en-US" dirty="0"/>
              <a:t>对齐</a:t>
            </a:r>
            <a:r>
              <a:rPr lang="en-US" altLang="zh-CN" dirty="0"/>
              <a:t>-</a:t>
            </a:r>
            <a:r>
              <a:rPr lang="zh-CN" altLang="en-US" dirty="0"/>
              <a:t>识别的端到端解决方案</a:t>
            </a:r>
            <a:endParaRPr lang="en-US" altLang="zh-CN" dirty="0"/>
          </a:p>
          <a:p>
            <a:pPr marL="0" indent="0">
              <a:buNone/>
            </a:pPr>
            <a:r>
              <a:rPr lang="en-US" altLang="zh-CN" dirty="0"/>
              <a:t>         </a:t>
            </a:r>
            <a:r>
              <a:rPr lang="zh-CN" altLang="en-US" sz="2400" dirty="0"/>
              <a:t>理论上所需工具均已齐备，但目前没有证实能提升效果。</a:t>
            </a:r>
            <a:endParaRPr lang="en-US" altLang="zh-CN" sz="2400" dirty="0"/>
          </a:p>
          <a:p>
            <a:r>
              <a:rPr lang="zh-CN" altLang="en-US" dirty="0"/>
              <a:t>超大规模数据的训练</a:t>
            </a:r>
            <a:endParaRPr lang="en-US" altLang="zh-CN" dirty="0"/>
          </a:p>
          <a:p>
            <a:pPr marL="0" indent="0">
              <a:buNone/>
            </a:pPr>
            <a:r>
              <a:rPr lang="en-US" altLang="zh-CN" dirty="0"/>
              <a:t>         </a:t>
            </a:r>
            <a:r>
              <a:rPr lang="zh-CN" altLang="en-US" sz="2400" dirty="0"/>
              <a:t>类代理矩阵</a:t>
            </a:r>
            <a:r>
              <a:rPr lang="zh-CN" altLang="en-US" sz="2400"/>
              <a:t>的分解、剪枝或</a:t>
            </a:r>
            <a:r>
              <a:rPr lang="zh-CN" altLang="en-US" sz="2400" dirty="0"/>
              <a:t>形成树形结构。</a:t>
            </a:r>
            <a:endParaRPr lang="en-US" altLang="zh-CN" sz="2400" dirty="0"/>
          </a:p>
          <a:p>
            <a:r>
              <a:rPr lang="zh-CN" altLang="en-US" dirty="0"/>
              <a:t>人脸识别的专用网络结构</a:t>
            </a:r>
            <a:endParaRPr lang="en-US" altLang="zh-CN" dirty="0"/>
          </a:p>
          <a:p>
            <a:pPr marL="0" indent="0">
              <a:buNone/>
            </a:pPr>
            <a:r>
              <a:rPr lang="en-US" altLang="zh-CN" dirty="0"/>
              <a:t>         </a:t>
            </a:r>
            <a:r>
              <a:rPr lang="zh-CN" altLang="en-US" sz="2400" dirty="0"/>
              <a:t>利用人脸不同位置模式不同的特性设计或自动搜索网络。</a:t>
            </a:r>
            <a:endParaRPr lang="en-US" altLang="zh-CN" sz="2400" dirty="0"/>
          </a:p>
          <a:p>
            <a:endParaRPr lang="zh-CN" altLang="en-US" dirty="0"/>
          </a:p>
        </p:txBody>
      </p:sp>
    </p:spTree>
    <p:extLst>
      <p:ext uri="{BB962C8B-B14F-4D97-AF65-F5344CB8AC3E}">
        <p14:creationId xmlns:p14="http://schemas.microsoft.com/office/powerpoint/2010/main" val="1437079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ED062A-9C37-46C2-A91C-453EA1127A9B}"/>
              </a:ext>
            </a:extLst>
          </p:cNvPr>
          <p:cNvSpPr>
            <a:spLocks noGrp="1"/>
          </p:cNvSpPr>
          <p:nvPr>
            <p:ph type="ctrTitle"/>
          </p:nvPr>
        </p:nvSpPr>
        <p:spPr>
          <a:xfrm>
            <a:off x="1484243" y="1142241"/>
            <a:ext cx="9144000" cy="4075802"/>
          </a:xfrm>
        </p:spPr>
        <p:txBody>
          <a:bodyPr>
            <a:normAutofit/>
          </a:bodyPr>
          <a:lstStyle/>
          <a:p>
            <a:pPr algn="ctr"/>
            <a:r>
              <a:rPr lang="zh-CN" altLang="en-US" sz="5400" dirty="0"/>
              <a:t>感谢各位老师！</a:t>
            </a:r>
            <a:br>
              <a:rPr lang="en-US" altLang="zh-CN" sz="5400" dirty="0"/>
            </a:br>
            <a:br>
              <a:rPr lang="en-US" altLang="zh-CN" sz="5400" dirty="0"/>
            </a:br>
            <a:br>
              <a:rPr lang="en-US" altLang="zh-CN" sz="5400" dirty="0"/>
            </a:br>
            <a:r>
              <a:rPr lang="zh-CN" altLang="en-US" sz="5400" dirty="0"/>
              <a:t>欢迎提问</a:t>
            </a:r>
          </a:p>
        </p:txBody>
      </p:sp>
    </p:spTree>
    <p:extLst>
      <p:ext uri="{BB962C8B-B14F-4D97-AF65-F5344CB8AC3E}">
        <p14:creationId xmlns:p14="http://schemas.microsoft.com/office/powerpoint/2010/main" val="67652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B692FB-920B-496D-BB4C-BF81B28D13FB}"/>
              </a:ext>
            </a:extLst>
          </p:cNvPr>
          <p:cNvSpPr>
            <a:spLocks noGrp="1"/>
          </p:cNvSpPr>
          <p:nvPr>
            <p:ph type="title"/>
          </p:nvPr>
        </p:nvSpPr>
        <p:spPr/>
        <p:txBody>
          <a:bodyPr/>
          <a:lstStyle/>
          <a:p>
            <a:r>
              <a:rPr lang="en-US" altLang="zh-CN" dirty="0" err="1"/>
              <a:t>Softmax</a:t>
            </a:r>
            <a:r>
              <a:rPr lang="zh-CN" altLang="en-US" dirty="0"/>
              <a:t>交叉熵损失函数的梯度</a:t>
            </a:r>
          </a:p>
        </p:txBody>
      </p:sp>
      <p:sp>
        <p:nvSpPr>
          <p:cNvPr id="3" name="内容占位符 2">
            <a:extLst>
              <a:ext uri="{FF2B5EF4-FFF2-40B4-BE49-F238E27FC236}">
                <a16:creationId xmlns:a16="http://schemas.microsoft.com/office/drawing/2014/main" id="{CDDB3D6D-C5BF-4A1B-8B29-1FFFDF3B39B3}"/>
              </a:ext>
            </a:extLst>
          </p:cNvPr>
          <p:cNvSpPr>
            <a:spLocks noGrp="1"/>
          </p:cNvSpPr>
          <p:nvPr>
            <p:ph idx="1"/>
          </p:nvPr>
        </p:nvSpPr>
        <p:spPr>
          <a:xfrm>
            <a:off x="838200" y="1825625"/>
            <a:ext cx="10515600" cy="1568234"/>
          </a:xfrm>
        </p:spPr>
        <p:txBody>
          <a:bodyPr/>
          <a:lstStyle/>
          <a:p>
            <a:r>
              <a:rPr lang="en-US" altLang="zh-CN" dirty="0" err="1"/>
              <a:t>Softmax</a:t>
            </a:r>
            <a:r>
              <a:rPr lang="zh-CN" altLang="en-US" dirty="0"/>
              <a:t>梯度的总和为</a:t>
            </a:r>
            <a:r>
              <a:rPr lang="en-US" altLang="zh-CN" dirty="0"/>
              <a:t>1</a:t>
            </a:r>
            <a:r>
              <a:rPr lang="zh-CN" altLang="en-US" dirty="0"/>
              <a:t>；</a:t>
            </a:r>
            <a:endParaRPr lang="en-US" altLang="zh-CN" dirty="0"/>
          </a:p>
          <a:p>
            <a:r>
              <a:rPr lang="en-US" altLang="zh-CN" dirty="0" err="1"/>
              <a:t>Softmax</a:t>
            </a:r>
            <a:r>
              <a:rPr lang="zh-CN" altLang="en-US" dirty="0"/>
              <a:t>对目标类别的梯度等于对其他类别的梯度总和；</a:t>
            </a:r>
            <a:endParaRPr lang="en-US" altLang="zh-CN" dirty="0"/>
          </a:p>
          <a:p>
            <a:r>
              <a:rPr lang="zh-CN" altLang="en-US" dirty="0"/>
              <a:t>多分类</a:t>
            </a:r>
            <a:r>
              <a:rPr lang="en-US" altLang="zh-CN" dirty="0" err="1"/>
              <a:t>Softmax</a:t>
            </a:r>
            <a:r>
              <a:rPr lang="zh-CN" altLang="en-US" dirty="0"/>
              <a:t>等价于多个二分类器的加权和。</a:t>
            </a:r>
          </a:p>
        </p:txBody>
      </p:sp>
      <p:pic>
        <p:nvPicPr>
          <p:cNvPr id="4" name="图片 3">
            <a:extLst>
              <a:ext uri="{FF2B5EF4-FFF2-40B4-BE49-F238E27FC236}">
                <a16:creationId xmlns:a16="http://schemas.microsoft.com/office/drawing/2014/main" id="{878C5014-D517-4249-BA7B-FA5896BA7296}"/>
              </a:ext>
            </a:extLst>
          </p:cNvPr>
          <p:cNvPicPr>
            <a:picLocks noChangeAspect="1"/>
          </p:cNvPicPr>
          <p:nvPr/>
        </p:nvPicPr>
        <p:blipFill>
          <a:blip r:embed="rId2"/>
          <a:stretch>
            <a:fillRect/>
          </a:stretch>
        </p:blipFill>
        <p:spPr>
          <a:xfrm>
            <a:off x="838200" y="3464141"/>
            <a:ext cx="10397647" cy="339385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EA1B850-B733-4461-84E6-F0414D993680}"/>
                  </a:ext>
                </a:extLst>
              </p14:cNvPr>
              <p14:cNvContentPartPr/>
              <p14:nvPr/>
            </p14:nvContentPartPr>
            <p14:xfrm>
              <a:off x="1590120" y="5220000"/>
              <a:ext cx="25560" cy="14760"/>
            </p14:xfrm>
          </p:contentPart>
        </mc:Choice>
        <mc:Fallback xmlns="">
          <p:pic>
            <p:nvPicPr>
              <p:cNvPr id="5" name="Ink 4">
                <a:extLst>
                  <a:ext uri="{FF2B5EF4-FFF2-40B4-BE49-F238E27FC236}">
                    <a16:creationId xmlns:a16="http://schemas.microsoft.com/office/drawing/2014/main" id="{FEA1B850-B733-4461-84E6-F0414D993680}"/>
                  </a:ext>
                </a:extLst>
              </p:cNvPr>
              <p:cNvPicPr/>
              <p:nvPr/>
            </p:nvPicPr>
            <p:blipFill>
              <a:blip r:embed="rId4"/>
              <a:stretch>
                <a:fillRect/>
              </a:stretch>
            </p:blipFill>
            <p:spPr>
              <a:xfrm>
                <a:off x="1580760" y="5210640"/>
                <a:ext cx="44280" cy="33480"/>
              </a:xfrm>
              <a:prstGeom prst="rect">
                <a:avLst/>
              </a:prstGeom>
            </p:spPr>
          </p:pic>
        </mc:Fallback>
      </mc:AlternateContent>
    </p:spTree>
    <p:extLst>
      <p:ext uri="{BB962C8B-B14F-4D97-AF65-F5344CB8AC3E}">
        <p14:creationId xmlns:p14="http://schemas.microsoft.com/office/powerpoint/2010/main" val="31115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8912BD-16A8-40A1-96EA-EDDAE3F115A8}"/>
              </a:ext>
            </a:extLst>
          </p:cNvPr>
          <p:cNvSpPr>
            <a:spLocks noGrp="1"/>
          </p:cNvSpPr>
          <p:nvPr>
            <p:ph type="title"/>
          </p:nvPr>
        </p:nvSpPr>
        <p:spPr>
          <a:xfrm>
            <a:off x="786561" y="291354"/>
            <a:ext cx="10515600" cy="1325563"/>
          </a:xfrm>
        </p:spPr>
        <p:txBody>
          <a:bodyPr/>
          <a:lstStyle/>
          <a:p>
            <a:r>
              <a:rPr lang="zh-CN" altLang="en-US" dirty="0"/>
              <a:t>从最优化角度看待</a:t>
            </a:r>
            <a:r>
              <a:rPr lang="en-US" altLang="zh-CN" dirty="0" err="1"/>
              <a:t>Softmax</a:t>
            </a:r>
            <a:r>
              <a:rPr lang="zh-CN" altLang="en-US" dirty="0"/>
              <a:t>交叉熵</a:t>
            </a:r>
          </a:p>
        </p:txBody>
      </p:sp>
      <p:sp>
        <p:nvSpPr>
          <p:cNvPr id="3" name="内容占位符 2">
            <a:extLst>
              <a:ext uri="{FF2B5EF4-FFF2-40B4-BE49-F238E27FC236}">
                <a16:creationId xmlns:a16="http://schemas.microsoft.com/office/drawing/2014/main" id="{242140A4-04D7-48F8-AC73-B88A5A15CC3B}"/>
              </a:ext>
            </a:extLst>
          </p:cNvPr>
          <p:cNvSpPr>
            <a:spLocks noGrp="1"/>
          </p:cNvSpPr>
          <p:nvPr>
            <p:ph idx="1"/>
          </p:nvPr>
        </p:nvSpPr>
        <p:spPr>
          <a:xfrm>
            <a:off x="838200" y="1690688"/>
            <a:ext cx="10515600" cy="5032375"/>
          </a:xfrm>
        </p:spPr>
        <p:txBody>
          <a:bodyPr/>
          <a:lstStyle/>
          <a:p>
            <a:r>
              <a:rPr lang="zh-CN" altLang="en-US" dirty="0"/>
              <a:t>优化目标：</a:t>
            </a:r>
            <a:r>
              <a:rPr lang="zh-CN" altLang="en-US" dirty="0">
                <a:effectLst>
                  <a:outerShdw blurRad="38100" dist="38100" dir="2700000" algn="tl">
                    <a:srgbClr val="000000">
                      <a:alpha val="43137"/>
                    </a:srgbClr>
                  </a:outerShdw>
                </a:effectLst>
              </a:rPr>
              <a:t>通过网络输出</a:t>
            </a:r>
            <a:r>
              <a:rPr lang="en-US" altLang="zh-CN" i="1" dirty="0">
                <a:effectLst>
                  <a:outerShdw blurRad="38100" dist="38100" dir="2700000" algn="tl">
                    <a:srgbClr val="000000">
                      <a:alpha val="43137"/>
                    </a:srgbClr>
                  </a:outerShdw>
                </a:effectLst>
              </a:rPr>
              <a:t>C</a:t>
            </a:r>
            <a:r>
              <a:rPr lang="zh-CN" altLang="en-US" dirty="0">
                <a:effectLst>
                  <a:outerShdw blurRad="38100" dist="38100" dir="2700000" algn="tl">
                    <a:srgbClr val="000000">
                      <a:alpha val="43137"/>
                    </a:srgbClr>
                  </a:outerShdw>
                </a:effectLst>
              </a:rPr>
              <a:t>个分数，使得目标分数最大。</a:t>
            </a:r>
            <a:endParaRPr lang="en-US" altLang="zh-CN" dirty="0">
              <a:effectLst>
                <a:outerShdw blurRad="38100" dist="38100" dir="2700000" algn="tl">
                  <a:srgbClr val="000000">
                    <a:alpha val="43137"/>
                  </a:srgbClr>
                </a:outerShdw>
              </a:effectLst>
            </a:endParaRPr>
          </a:p>
          <a:p>
            <a:endParaRPr lang="en-US" altLang="zh-CN" dirty="0">
              <a:effectLst>
                <a:outerShdw blurRad="38100" dist="38100" dir="2700000" algn="tl">
                  <a:srgbClr val="000000">
                    <a:alpha val="43137"/>
                  </a:srgbClr>
                </a:outerShdw>
              </a:effectLst>
            </a:endParaRPr>
          </a:p>
          <a:p>
            <a:r>
              <a:rPr lang="zh-CN" altLang="en-US" dirty="0"/>
              <a:t>数学描述：设                      ，</a:t>
            </a:r>
            <a:r>
              <a:rPr lang="en-US" altLang="zh-CN" dirty="0"/>
              <a:t>y</a:t>
            </a:r>
            <a:r>
              <a:rPr lang="zh-CN" altLang="en-US" dirty="0"/>
              <a:t>为真值标签的序号，那么优化目标为：                     。</a:t>
            </a:r>
            <a:endParaRPr lang="en-US" altLang="zh-CN" dirty="0"/>
          </a:p>
          <a:p>
            <a:endParaRPr lang="en-US" altLang="zh-CN" dirty="0"/>
          </a:p>
          <a:p>
            <a:r>
              <a:rPr lang="zh-CN" altLang="en-US" dirty="0"/>
              <a:t>损失函数：</a:t>
            </a:r>
            <a:endParaRPr lang="en-US" altLang="zh-CN" dirty="0"/>
          </a:p>
          <a:p>
            <a:endParaRPr lang="en-US" altLang="zh-CN" dirty="0"/>
          </a:p>
          <a:p>
            <a:r>
              <a:rPr lang="zh-CN" altLang="en-US" dirty="0"/>
              <a:t>缺点：优化效率低，对每个样本，最多只有一</a:t>
            </a:r>
            <a:r>
              <a:rPr lang="zh-CN" altLang="en-US"/>
              <a:t>个目标分数和</a:t>
            </a:r>
            <a:r>
              <a:rPr lang="zh-CN" altLang="en-US" dirty="0"/>
              <a:t>一个</a:t>
            </a:r>
            <a:r>
              <a:rPr lang="zh-CN" altLang="en-US"/>
              <a:t>非目标分数可以</a:t>
            </a:r>
            <a:r>
              <a:rPr lang="zh-CN" altLang="en-US" dirty="0"/>
              <a:t>得到梯度。</a:t>
            </a:r>
            <a:endParaRPr lang="en-US" altLang="zh-CN" dirty="0"/>
          </a:p>
          <a:p>
            <a:endParaRPr lang="en-US" altLang="zh-CN" dirty="0"/>
          </a:p>
          <a:p>
            <a:endParaRPr lang="zh-CN" altLang="en-US" dirty="0"/>
          </a:p>
        </p:txBody>
      </p:sp>
      <p:sp>
        <p:nvSpPr>
          <p:cNvPr id="10" name="AutoShape 7" descr="z=f(x)\in \mathcal{R}^C">
            <a:extLst>
              <a:ext uri="{FF2B5EF4-FFF2-40B4-BE49-F238E27FC236}">
                <a16:creationId xmlns:a16="http://schemas.microsoft.com/office/drawing/2014/main" id="{80E94BB2-A23D-4248-B5F9-02C43F374D4C}"/>
              </a:ext>
            </a:extLst>
          </p:cNvPr>
          <p:cNvSpPr>
            <a:spLocks noChangeAspect="1" noChangeArrowheads="1"/>
          </p:cNvSpPr>
          <p:nvPr/>
        </p:nvSpPr>
        <p:spPr bwMode="auto">
          <a:xfrm>
            <a:off x="2654300" y="37276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8" descr="y">
            <a:extLst>
              <a:ext uri="{FF2B5EF4-FFF2-40B4-BE49-F238E27FC236}">
                <a16:creationId xmlns:a16="http://schemas.microsoft.com/office/drawing/2014/main" id="{966E15CE-967C-4860-B08C-05565AC78864}"/>
              </a:ext>
            </a:extLst>
          </p:cNvPr>
          <p:cNvSpPr>
            <a:spLocks noChangeAspect="1" noChangeArrowheads="1"/>
          </p:cNvSpPr>
          <p:nvPr/>
        </p:nvSpPr>
        <p:spPr bwMode="auto">
          <a:xfrm>
            <a:off x="3406775" y="37276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2" name="图片 11">
            <a:extLst>
              <a:ext uri="{FF2B5EF4-FFF2-40B4-BE49-F238E27FC236}">
                <a16:creationId xmlns:a16="http://schemas.microsoft.com/office/drawing/2014/main" id="{DCECD639-FE66-4B68-9497-29D7C56BED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2261" y="2563257"/>
            <a:ext cx="2187818" cy="580837"/>
          </a:xfrm>
          <a:prstGeom prst="rect">
            <a:avLst/>
          </a:prstGeom>
        </p:spPr>
      </p:pic>
      <p:pic>
        <p:nvPicPr>
          <p:cNvPr id="6" name="图片 5">
            <a:extLst>
              <a:ext uri="{FF2B5EF4-FFF2-40B4-BE49-F238E27FC236}">
                <a16:creationId xmlns:a16="http://schemas.microsoft.com/office/drawing/2014/main" id="{594A0C34-2DC0-488E-AE68-097B53887C2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06700" y="4063865"/>
            <a:ext cx="3360133" cy="649197"/>
          </a:xfrm>
          <a:prstGeom prst="rect">
            <a:avLst/>
          </a:prstGeom>
        </p:spPr>
      </p:pic>
      <p:pic>
        <p:nvPicPr>
          <p:cNvPr id="4" name="图片 3">
            <a:extLst>
              <a:ext uri="{FF2B5EF4-FFF2-40B4-BE49-F238E27FC236}">
                <a16:creationId xmlns:a16="http://schemas.microsoft.com/office/drawing/2014/main" id="{69043107-4C22-40EC-BB78-C661ABD3A13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70992" y="3130374"/>
            <a:ext cx="2082538" cy="501702"/>
          </a:xfrm>
          <a:prstGeom prst="rect">
            <a:avLst/>
          </a:prstGeom>
        </p:spPr>
      </p:pic>
    </p:spTree>
    <p:extLst>
      <p:ext uri="{BB962C8B-B14F-4D97-AF65-F5344CB8AC3E}">
        <p14:creationId xmlns:p14="http://schemas.microsoft.com/office/powerpoint/2010/main" val="192282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FA6A69-B402-4DC0-8CC3-91682854B571}"/>
              </a:ext>
            </a:extLst>
          </p:cNvPr>
          <p:cNvSpPr>
            <a:spLocks noGrp="1"/>
          </p:cNvSpPr>
          <p:nvPr>
            <p:ph type="title"/>
          </p:nvPr>
        </p:nvSpPr>
        <p:spPr/>
        <p:txBody>
          <a:bodyPr/>
          <a:lstStyle/>
          <a:p>
            <a:r>
              <a:rPr lang="zh-CN" altLang="en-US" dirty="0"/>
              <a:t>使用</a:t>
            </a:r>
            <a:r>
              <a:rPr lang="en-US" altLang="zh-CN" dirty="0" err="1"/>
              <a:t>LogSumExp</a:t>
            </a:r>
            <a:r>
              <a:rPr lang="zh-CN" altLang="en-US" dirty="0"/>
              <a:t>替代</a:t>
            </a:r>
            <a:r>
              <a:rPr lang="en-US" altLang="zh-CN" dirty="0"/>
              <a:t>max</a:t>
            </a:r>
            <a:endParaRPr lang="zh-CN" altLang="en-US" dirty="0"/>
          </a:p>
        </p:txBody>
      </p:sp>
      <p:sp>
        <p:nvSpPr>
          <p:cNvPr id="3" name="内容占位符 2">
            <a:extLst>
              <a:ext uri="{FF2B5EF4-FFF2-40B4-BE49-F238E27FC236}">
                <a16:creationId xmlns:a16="http://schemas.microsoft.com/office/drawing/2014/main" id="{7F196257-8621-4DA7-A329-185F27EB1B15}"/>
              </a:ext>
            </a:extLst>
          </p:cNvPr>
          <p:cNvSpPr>
            <a:spLocks noGrp="1"/>
          </p:cNvSpPr>
          <p:nvPr>
            <p:ph idx="1"/>
          </p:nvPr>
        </p:nvSpPr>
        <p:spPr/>
        <p:txBody>
          <a:bodyPr/>
          <a:lstStyle/>
          <a:p>
            <a:r>
              <a:rPr lang="en-US" altLang="zh-CN" dirty="0" err="1"/>
              <a:t>LogSumExp</a:t>
            </a:r>
            <a:r>
              <a:rPr lang="zh-CN" altLang="en-US" dirty="0"/>
              <a:t>函数：</a:t>
            </a:r>
            <a:endParaRPr lang="en-US" altLang="zh-CN" dirty="0"/>
          </a:p>
          <a:p>
            <a:endParaRPr lang="en-US" altLang="zh-CN" dirty="0"/>
          </a:p>
          <a:p>
            <a:r>
              <a:rPr lang="zh-CN" altLang="en-US" dirty="0"/>
              <a:t>替代</a:t>
            </a:r>
            <a:r>
              <a:rPr lang="en-US" altLang="zh-CN" dirty="0"/>
              <a:t>max</a:t>
            </a:r>
            <a:r>
              <a:rPr lang="zh-CN" altLang="en-US" dirty="0"/>
              <a:t>：</a:t>
            </a:r>
            <a:endParaRPr lang="en-US" altLang="zh-CN" dirty="0"/>
          </a:p>
          <a:p>
            <a:endParaRPr lang="en-US" altLang="zh-CN" dirty="0"/>
          </a:p>
          <a:p>
            <a:r>
              <a:rPr lang="zh-CN" altLang="en-US" dirty="0"/>
              <a:t>整理可得：</a:t>
            </a:r>
            <a:endParaRPr lang="en-US" altLang="zh-CN" dirty="0"/>
          </a:p>
          <a:p>
            <a:endParaRPr lang="en-US" altLang="zh-CN" dirty="0"/>
          </a:p>
          <a:p>
            <a:r>
              <a:rPr lang="zh-CN" altLang="en-US" dirty="0"/>
              <a:t>优点：将</a:t>
            </a:r>
            <a:r>
              <a:rPr lang="en-US" altLang="zh-CN" dirty="0"/>
              <a:t>max</a:t>
            </a:r>
            <a:r>
              <a:rPr lang="zh-CN" altLang="en-US" dirty="0"/>
              <a:t>函数</a:t>
            </a:r>
            <a:r>
              <a:rPr lang="en-US" altLang="zh-CN" dirty="0"/>
              <a:t>smooth</a:t>
            </a:r>
            <a:r>
              <a:rPr lang="zh-CN" altLang="en-US" dirty="0"/>
              <a:t>化后，所有非目标分数都能够得到梯度进行优化，优化效率更高。</a:t>
            </a:r>
          </a:p>
        </p:txBody>
      </p:sp>
      <p:pic>
        <p:nvPicPr>
          <p:cNvPr id="8" name="图片 7">
            <a:extLst>
              <a:ext uri="{FF2B5EF4-FFF2-40B4-BE49-F238E27FC236}">
                <a16:creationId xmlns:a16="http://schemas.microsoft.com/office/drawing/2014/main" id="{B6F350A3-A7C0-4EF3-9D02-13D1EACBB2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26541" y="2855411"/>
            <a:ext cx="2794800" cy="492069"/>
          </a:xfrm>
          <a:prstGeom prst="rect">
            <a:avLst/>
          </a:prstGeom>
        </p:spPr>
      </p:pic>
      <p:pic>
        <p:nvPicPr>
          <p:cNvPr id="9" name="图片 8">
            <a:extLst>
              <a:ext uri="{FF2B5EF4-FFF2-40B4-BE49-F238E27FC236}">
                <a16:creationId xmlns:a16="http://schemas.microsoft.com/office/drawing/2014/main" id="{A5957CCE-7B0D-4589-922D-692A899445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75279" y="1565376"/>
            <a:ext cx="2867046" cy="1033470"/>
          </a:xfrm>
          <a:prstGeom prst="rect">
            <a:avLst/>
          </a:prstGeom>
        </p:spPr>
      </p:pic>
      <p:sp>
        <p:nvSpPr>
          <p:cNvPr id="10" name="箭头: 右 9">
            <a:extLst>
              <a:ext uri="{FF2B5EF4-FFF2-40B4-BE49-F238E27FC236}">
                <a16:creationId xmlns:a16="http://schemas.microsoft.com/office/drawing/2014/main" id="{8B442C56-15D4-4A46-BE08-12BEA3E5D254}"/>
              </a:ext>
            </a:extLst>
          </p:cNvPr>
          <p:cNvSpPr/>
          <p:nvPr/>
        </p:nvSpPr>
        <p:spPr>
          <a:xfrm>
            <a:off x="5827288" y="2921140"/>
            <a:ext cx="1115647" cy="360609"/>
          </a:xfrm>
          <a:prstGeom prst="rightArrow">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1A63BED-837B-4CC7-822C-7E19A810079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154832" y="2559497"/>
            <a:ext cx="2931640" cy="1063038"/>
          </a:xfrm>
          <a:prstGeom prst="rect">
            <a:avLst/>
          </a:prstGeom>
        </p:spPr>
      </p:pic>
      <p:pic>
        <p:nvPicPr>
          <p:cNvPr id="13" name="图片 12">
            <a:extLst>
              <a:ext uri="{FF2B5EF4-FFF2-40B4-BE49-F238E27FC236}">
                <a16:creationId xmlns:a16="http://schemas.microsoft.com/office/drawing/2014/main" id="{3EC2CA09-21A9-4A27-A04D-5701AA62CC2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793682" y="3651748"/>
            <a:ext cx="7396986" cy="1077607"/>
          </a:xfrm>
          <a:prstGeom prst="rect">
            <a:avLst/>
          </a:prstGeom>
        </p:spPr>
      </p:pic>
    </p:spTree>
    <p:extLst>
      <p:ext uri="{BB962C8B-B14F-4D97-AF65-F5344CB8AC3E}">
        <p14:creationId xmlns:p14="http://schemas.microsoft.com/office/powerpoint/2010/main" val="300107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3A55E-E3DB-46B1-B328-C75D5F659862}"/>
              </a:ext>
            </a:extLst>
          </p:cNvPr>
          <p:cNvSpPr>
            <a:spLocks noGrp="1"/>
          </p:cNvSpPr>
          <p:nvPr>
            <p:ph type="title"/>
          </p:nvPr>
        </p:nvSpPr>
        <p:spPr/>
        <p:txBody>
          <a:bodyPr/>
          <a:lstStyle/>
          <a:p>
            <a:r>
              <a:rPr lang="zh-CN" altLang="en-US" dirty="0"/>
              <a:t>目录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0C2C42D-4078-4A73-873D-AE07FAF2A783}"/>
                  </a:ext>
                </a:extLst>
              </p:cNvPr>
              <p:cNvSpPr>
                <a:spLocks noGrp="1"/>
              </p:cNvSpPr>
              <p:nvPr>
                <p:ph idx="1"/>
              </p:nvPr>
            </p:nvSpPr>
            <p:spPr/>
            <p:txBody>
              <a:bodyPr/>
              <a:lstStyle/>
              <a:p>
                <a:r>
                  <a:rPr lang="en-US" altLang="zh-CN" dirty="0">
                    <a:solidFill>
                      <a:schemeClr val="bg1">
                        <a:lumMod val="75000"/>
                      </a:schemeClr>
                    </a:solidFill>
                    <a:latin typeface="Cambria Math" panose="02040503050406030204" pitchFamily="18" charset="0"/>
                  </a:rPr>
                  <a:t>Softmax</a:t>
                </a:r>
                <a:r>
                  <a:rPr lang="zh-CN" altLang="en-US" dirty="0">
                    <a:solidFill>
                      <a:schemeClr val="bg1">
                        <a:lumMod val="75000"/>
                      </a:schemeClr>
                    </a:solidFill>
                    <a:latin typeface="Cambria Math" panose="02040503050406030204" pitchFamily="18" charset="0"/>
                  </a:rPr>
                  <a:t>交叉熵损失函数简介</a:t>
                </a:r>
                <a:endParaRPr lang="en-US" altLang="zh-CN" dirty="0">
                  <a:solidFill>
                    <a:schemeClr val="bg1">
                      <a:lumMod val="75000"/>
                    </a:schemeClr>
                  </a:solidFill>
                  <a:latin typeface="Cambria Math" panose="02040503050406030204" pitchFamily="18" charset="0"/>
                </a:endParaRPr>
              </a:p>
              <a:p>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i="1" dirty="0">
                            <a:solidFill>
                              <a:schemeClr val="tx1"/>
                            </a:solidFill>
                            <a:latin typeface="Cambria Math" panose="02040503050406030204" pitchFamily="18" charset="0"/>
                          </a:rPr>
                          <m:t>𝐿</m:t>
                        </m:r>
                      </m:e>
                      <m:sub>
                        <m:r>
                          <a:rPr lang="en-US" altLang="zh-CN" i="1" dirty="0">
                            <a:solidFill>
                              <a:schemeClr val="tx1"/>
                            </a:solidFill>
                            <a:latin typeface="Cambria Math" panose="02040503050406030204" pitchFamily="18" charset="0"/>
                          </a:rPr>
                          <m:t>2</m:t>
                        </m:r>
                      </m:sub>
                    </m:sSub>
                  </m:oMath>
                </a14:m>
                <a:r>
                  <a:rPr lang="zh-CN" altLang="en-US" dirty="0">
                    <a:solidFill>
                      <a:schemeClr val="tx1"/>
                    </a:solidFill>
                  </a:rPr>
                  <a:t>超球面嵌入</a:t>
                </a:r>
                <a:endParaRPr lang="en-US" altLang="zh-CN" dirty="0">
                  <a:solidFill>
                    <a:schemeClr val="tx1"/>
                  </a:solidFill>
                </a:endParaRPr>
              </a:p>
              <a:p>
                <a:r>
                  <a:rPr lang="zh-CN" altLang="en-US" dirty="0">
                    <a:solidFill>
                      <a:schemeClr val="bg1">
                        <a:lumMod val="75000"/>
                      </a:schemeClr>
                    </a:solidFill>
                  </a:rPr>
                  <a:t>度量学习损失函数的分类化改造</a:t>
                </a:r>
                <a:endParaRPr lang="en-US" altLang="zh-CN" dirty="0">
                  <a:solidFill>
                    <a:schemeClr val="bg1">
                      <a:lumMod val="75000"/>
                    </a:schemeClr>
                  </a:solidFill>
                </a:endParaRPr>
              </a:p>
              <a:p>
                <a:r>
                  <a:rPr lang="zh-CN" altLang="en-US" dirty="0">
                    <a:solidFill>
                      <a:schemeClr val="bg1">
                        <a:lumMod val="75000"/>
                      </a:schemeClr>
                    </a:solidFill>
                  </a:rPr>
                  <a:t>加性间隔</a:t>
                </a:r>
                <a:endParaRPr lang="en-US" altLang="zh-CN" dirty="0">
                  <a:solidFill>
                    <a:schemeClr val="bg1">
                      <a:lumMod val="75000"/>
                    </a:schemeClr>
                  </a:solidFill>
                </a:endParaRPr>
              </a:p>
              <a:p>
                <a:r>
                  <a:rPr lang="zh-CN" altLang="en-US" dirty="0">
                    <a:solidFill>
                      <a:schemeClr val="bg1">
                        <a:lumMod val="75000"/>
                      </a:schemeClr>
                    </a:solidFill>
                  </a:rPr>
                  <a:t>总结及展望</a:t>
                </a:r>
                <a:endParaRPr lang="en-US" altLang="zh-CN" dirty="0">
                  <a:solidFill>
                    <a:schemeClr val="bg1">
                      <a:lumMod val="75000"/>
                    </a:schemeClr>
                  </a:solidFill>
                </a:endParaRPr>
              </a:p>
              <a:p>
                <a:endParaRPr lang="zh-CN" altLang="en-US" dirty="0"/>
              </a:p>
            </p:txBody>
          </p:sp>
        </mc:Choice>
        <mc:Fallback xmlns="">
          <p:sp>
            <p:nvSpPr>
              <p:cNvPr id="3" name="内容占位符 2">
                <a:extLst>
                  <a:ext uri="{FF2B5EF4-FFF2-40B4-BE49-F238E27FC236}">
                    <a16:creationId xmlns:a16="http://schemas.microsoft.com/office/drawing/2014/main" id="{B0C2C42D-4078-4A73-873D-AE07FAF2A783}"/>
                  </a:ext>
                </a:extLst>
              </p:cNvPr>
              <p:cNvSpPr>
                <a:spLocks noGrp="1" noRot="1" noChangeAspect="1" noMove="1" noResize="1" noEditPoints="1" noAdjustHandles="1" noChangeArrowheads="1" noChangeShapeType="1" noTextEdit="1"/>
              </p:cNvSpPr>
              <p:nvPr>
                <p:ph idx="1"/>
              </p:nvPr>
            </p:nvSpPr>
            <p:spPr>
              <a:blipFill>
                <a:blip r:embed="rId2"/>
                <a:stretch>
                  <a:fillRect l="-1043" t="-26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1204757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8219</TotalTime>
  <Words>2304</Words>
  <Application>Microsoft Office PowerPoint</Application>
  <PresentationFormat>宽屏</PresentationFormat>
  <Paragraphs>374</Paragraphs>
  <Slides>57</Slides>
  <Notes>11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57</vt:i4>
      </vt:variant>
    </vt:vector>
  </HeadingPairs>
  <TitlesOfParts>
    <vt:vector size="62" baseType="lpstr">
      <vt:lpstr>等线</vt:lpstr>
      <vt:lpstr>等线 Light</vt:lpstr>
      <vt:lpstr>Arial</vt:lpstr>
      <vt:lpstr>Cambria Math</vt:lpstr>
      <vt:lpstr>Office 主题​​</vt:lpstr>
      <vt:lpstr>基于深度学习的人脸认证 方法研究 </vt:lpstr>
      <vt:lpstr>目录</vt:lpstr>
      <vt:lpstr>目录</vt:lpstr>
      <vt:lpstr>Softmax交叉熵损失函数</vt:lpstr>
      <vt:lpstr>Softmax交叉熵损失函数 </vt:lpstr>
      <vt:lpstr>Softmax交叉熵损失函数的梯度</vt:lpstr>
      <vt:lpstr>从最优化角度看待Softmax交叉熵</vt:lpstr>
      <vt:lpstr>使用LogSumExp替代max</vt:lpstr>
      <vt:lpstr>目录</vt:lpstr>
      <vt:lpstr>训练与测试相似度不匹配问题</vt:lpstr>
      <vt:lpstr>训练与测试过程</vt:lpstr>
      <vt:lpstr>一个简单的实验</vt:lpstr>
      <vt:lpstr>为何归一化如此有效？</vt:lpstr>
      <vt:lpstr>角度是优秀的距离度量</vt:lpstr>
      <vt:lpstr>为什么特征分布呈放射型？</vt:lpstr>
      <vt:lpstr>偏置项</vt:lpstr>
      <vt:lpstr>优化余弦相似度</vt:lpstr>
      <vt:lpstr>并没有这么简单</vt:lpstr>
      <vt:lpstr>正式的数学描述</vt:lpstr>
      <vt:lpstr>引入尺度系数s</vt:lpstr>
      <vt:lpstr>实验设置</vt:lpstr>
      <vt:lpstr>实验结果：LFW 6,000对协议</vt:lpstr>
      <vt:lpstr>实验结果：BLUFR协议</vt:lpstr>
      <vt:lpstr>不同s时的目标概率曲面</vt:lpstr>
      <vt:lpstr>目标概率分布</vt:lpstr>
      <vt:lpstr>参数s在目标函数近似上的作用</vt:lpstr>
      <vt:lpstr>目录</vt:lpstr>
      <vt:lpstr>深度度量学习简介</vt:lpstr>
      <vt:lpstr>深度度量学习存在的问题</vt:lpstr>
      <vt:lpstr>类代理</vt:lpstr>
      <vt:lpstr>使用类代理替换特征</vt:lpstr>
      <vt:lpstr>类代理示意图</vt:lpstr>
      <vt:lpstr>类代理替代的优势</vt:lpstr>
      <vt:lpstr>归一化在难例挖掘上的作用</vt:lpstr>
      <vt:lpstr>归一化在难例挖掘上的作用</vt:lpstr>
      <vt:lpstr>归一化对类不均衡问题的作用</vt:lpstr>
      <vt:lpstr>归一化对类不均衡问题的作用</vt:lpstr>
      <vt:lpstr>实验结果</vt:lpstr>
      <vt:lpstr>损失权重的影响</vt:lpstr>
      <vt:lpstr>目录</vt:lpstr>
      <vt:lpstr>增加间隔的必要性</vt:lpstr>
      <vt:lpstr>在损失函数中添加间隔</vt:lpstr>
      <vt:lpstr>目标概率分布</vt:lpstr>
      <vt:lpstr>加性间隔的优势</vt:lpstr>
      <vt:lpstr>分界面-&gt;间隔区域</vt:lpstr>
      <vt:lpstr>添加间隔可以带来更小的类内分布</vt:lpstr>
      <vt:lpstr>估计参数m</vt:lpstr>
      <vt:lpstr>根据最近代理距离估计参数m</vt:lpstr>
      <vt:lpstr>数据集去重</vt:lpstr>
      <vt:lpstr>实验结果</vt:lpstr>
      <vt:lpstr>最优化解释</vt:lpstr>
      <vt:lpstr>使用LSE函数柔化损失函数</vt:lpstr>
      <vt:lpstr>目录</vt:lpstr>
      <vt:lpstr>创新点与论文贡献</vt:lpstr>
      <vt:lpstr>不足之处</vt:lpstr>
      <vt:lpstr>人脸识别领域的未来方向</vt:lpstr>
      <vt:lpstr>感谢各位老师！   欢迎提问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个人简介 </dc:title>
  <dc:creator>wang feng</dc:creator>
  <cp:lastModifiedBy>wang feng</cp:lastModifiedBy>
  <cp:revision>67</cp:revision>
  <dcterms:created xsi:type="dcterms:W3CDTF">2018-08-20T02:34:00Z</dcterms:created>
  <dcterms:modified xsi:type="dcterms:W3CDTF">2018-12-05T08:40:34Z</dcterms:modified>
</cp:coreProperties>
</file>